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4"/>
  </p:notesMasterIdLst>
  <p:sldIdLst>
    <p:sldId id="257" r:id="rId5"/>
    <p:sldId id="632" r:id="rId6"/>
    <p:sldId id="633" r:id="rId7"/>
    <p:sldId id="634" r:id="rId8"/>
    <p:sldId id="647" r:id="rId9"/>
    <p:sldId id="648" r:id="rId10"/>
    <p:sldId id="650" r:id="rId11"/>
    <p:sldId id="651" r:id="rId12"/>
    <p:sldId id="652" r:id="rId13"/>
    <p:sldId id="653" r:id="rId14"/>
    <p:sldId id="649" r:id="rId15"/>
    <p:sldId id="654" r:id="rId16"/>
    <p:sldId id="655" r:id="rId17"/>
    <p:sldId id="656" r:id="rId18"/>
    <p:sldId id="657" r:id="rId19"/>
    <p:sldId id="658" r:id="rId20"/>
    <p:sldId id="659" r:id="rId21"/>
    <p:sldId id="660" r:id="rId22"/>
    <p:sldId id="661" r:id="rId23"/>
    <p:sldId id="662" r:id="rId24"/>
    <p:sldId id="663" r:id="rId25"/>
    <p:sldId id="664" r:id="rId26"/>
    <p:sldId id="665" r:id="rId27"/>
    <p:sldId id="636" r:id="rId28"/>
    <p:sldId id="666" r:id="rId29"/>
    <p:sldId id="643" r:id="rId30"/>
    <p:sldId id="667" r:id="rId31"/>
    <p:sldId id="669" r:id="rId32"/>
    <p:sldId id="670" r:id="rId33"/>
    <p:sldId id="668" r:id="rId34"/>
    <p:sldId id="671" r:id="rId35"/>
    <p:sldId id="673" r:id="rId36"/>
    <p:sldId id="674" r:id="rId37"/>
    <p:sldId id="675" r:id="rId38"/>
    <p:sldId id="676" r:id="rId39"/>
    <p:sldId id="672" r:id="rId40"/>
    <p:sldId id="638" r:id="rId41"/>
    <p:sldId id="642" r:id="rId42"/>
    <p:sldId id="64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B1CF0D-9AA3-49BE-947B-6A6F9F4373D0}" v="15" dt="2022-02-03T17:12:18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20" autoAdjust="0"/>
    <p:restoredTop sz="94694"/>
  </p:normalViewPr>
  <p:slideViewPr>
    <p:cSldViewPr snapToGrid="0">
      <p:cViewPr varScale="1">
        <p:scale>
          <a:sx n="114" d="100"/>
          <a:sy n="114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ton" userId="a7a4dbc5-d763-4f73-82f7-ea636d70ef16" providerId="ADAL" clId="{07DA9101-09CD-41B6-8275-C5AF418B40C5}"/>
    <pc:docChg chg="undo custSel addSld delSld modSld sldOrd">
      <pc:chgData name="Brenton" userId="a7a4dbc5-d763-4f73-82f7-ea636d70ef16" providerId="ADAL" clId="{07DA9101-09CD-41B6-8275-C5AF418B40C5}" dt="2022-01-20T20:00:38.271" v="3855"/>
      <pc:docMkLst>
        <pc:docMk/>
      </pc:docMkLst>
      <pc:sldChg chg="modSp mod">
        <pc:chgData name="Brenton" userId="a7a4dbc5-d763-4f73-82f7-ea636d70ef16" providerId="ADAL" clId="{07DA9101-09CD-41B6-8275-C5AF418B40C5}" dt="2022-01-20T16:36:35.742" v="107" actId="20577"/>
        <pc:sldMkLst>
          <pc:docMk/>
          <pc:sldMk cId="3322763660" sldId="257"/>
        </pc:sldMkLst>
        <pc:spChg chg="mod">
          <ac:chgData name="Brenton" userId="a7a4dbc5-d763-4f73-82f7-ea636d70ef16" providerId="ADAL" clId="{07DA9101-09CD-41B6-8275-C5AF418B40C5}" dt="2022-01-20T16:36:07.826" v="6" actId="20577"/>
          <ac:spMkLst>
            <pc:docMk/>
            <pc:sldMk cId="3322763660" sldId="257"/>
            <ac:spMk id="2" creationId="{00000000-0000-0000-0000-000000000000}"/>
          </ac:spMkLst>
        </pc:spChg>
        <pc:spChg chg="mod">
          <ac:chgData name="Brenton" userId="a7a4dbc5-d763-4f73-82f7-ea636d70ef16" providerId="ADAL" clId="{07DA9101-09CD-41B6-8275-C5AF418B40C5}" dt="2022-01-20T16:36:35.742" v="107" actId="20577"/>
          <ac:spMkLst>
            <pc:docMk/>
            <pc:sldMk cId="3322763660" sldId="257"/>
            <ac:spMk id="3" creationId="{00000000-0000-0000-0000-000000000000}"/>
          </ac:spMkLst>
        </pc:spChg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870032128" sldId="261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248305799" sldId="268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2514082723" sldId="289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835825791" sldId="290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516643226" sldId="295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2393240205" sldId="297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237798787" sldId="298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471972786" sldId="299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552487501" sldId="300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506407890" sldId="301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99433630" sldId="302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669617713" sldId="308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2745640192" sldId="310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998154869" sldId="312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2996354909" sldId="313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587139519" sldId="314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429132470" sldId="315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111618732" sldId="316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718561094" sldId="317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489069698" sldId="320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943270186" sldId="322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532459391" sldId="348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812251268" sldId="349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200220080" sldId="350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86085884" sldId="351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674274082" sldId="352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517919717" sldId="353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460293461" sldId="354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170193038" sldId="355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838779501" sldId="356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2316340935" sldId="357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870108748" sldId="358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20229536" sldId="359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2955418864" sldId="360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63106624" sldId="361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896336815" sldId="362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997541298" sldId="363"/>
        </pc:sldMkLst>
      </pc:sldChg>
      <pc:sldChg chg="add del modTransition">
        <pc:chgData name="Brenton" userId="a7a4dbc5-d763-4f73-82f7-ea636d70ef16" providerId="ADAL" clId="{07DA9101-09CD-41B6-8275-C5AF418B40C5}" dt="2022-01-20T17:19:35.751" v="2204" actId="47"/>
        <pc:sldMkLst>
          <pc:docMk/>
          <pc:sldMk cId="4244377878" sldId="364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2312740178" sldId="367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919986246" sldId="368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51555395" sldId="371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833772147" sldId="381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578922413" sldId="382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036700049" sldId="383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705944346" sldId="384"/>
        </pc:sldMkLst>
      </pc:sldChg>
      <pc:sldChg chg="modSp add del modTransition">
        <pc:chgData name="Brenton" userId="a7a4dbc5-d763-4f73-82f7-ea636d70ef16" providerId="ADAL" clId="{07DA9101-09CD-41B6-8275-C5AF418B40C5}" dt="2022-01-20T17:28:01.466" v="3439" actId="47"/>
        <pc:sldMkLst>
          <pc:docMk/>
          <pc:sldMk cId="1842658645" sldId="386"/>
        </pc:sldMkLst>
        <pc:spChg chg="mod">
          <ac:chgData name="Brenton" userId="a7a4dbc5-d763-4f73-82f7-ea636d70ef16" providerId="ADAL" clId="{07DA9101-09CD-41B6-8275-C5AF418B40C5}" dt="2022-01-20T17:19:40.533" v="2205" actId="20577"/>
          <ac:spMkLst>
            <pc:docMk/>
            <pc:sldMk cId="1842658645" sldId="386"/>
            <ac:spMk id="3" creationId="{00000000-0000-0000-0000-000000000000}"/>
          </ac:spMkLst>
        </pc:spChg>
      </pc:sldChg>
      <pc:sldChg chg="modSp add mod modTransition">
        <pc:chgData name="Brenton" userId="a7a4dbc5-d763-4f73-82f7-ea636d70ef16" providerId="ADAL" clId="{07DA9101-09CD-41B6-8275-C5AF418B40C5}" dt="2022-01-20T17:28:19.050" v="3483" actId="1076"/>
        <pc:sldMkLst>
          <pc:docMk/>
          <pc:sldMk cId="1256753458" sldId="561"/>
        </pc:sldMkLst>
        <pc:spChg chg="mod">
          <ac:chgData name="Brenton" userId="a7a4dbc5-d763-4f73-82f7-ea636d70ef16" providerId="ADAL" clId="{07DA9101-09CD-41B6-8275-C5AF418B40C5}" dt="2022-01-20T17:28:10.780" v="3481" actId="20577"/>
          <ac:spMkLst>
            <pc:docMk/>
            <pc:sldMk cId="1256753458" sldId="561"/>
            <ac:spMk id="2" creationId="{00000000-0000-0000-0000-000000000000}"/>
          </ac:spMkLst>
        </pc:spChg>
        <pc:spChg chg="mod">
          <ac:chgData name="Brenton" userId="a7a4dbc5-d763-4f73-82f7-ea636d70ef16" providerId="ADAL" clId="{07DA9101-09CD-41B6-8275-C5AF418B40C5}" dt="2022-01-20T17:28:13.359" v="3482" actId="20577"/>
          <ac:spMkLst>
            <pc:docMk/>
            <pc:sldMk cId="1256753458" sldId="561"/>
            <ac:spMk id="3" creationId="{00000000-0000-0000-0000-000000000000}"/>
          </ac:spMkLst>
        </pc:spChg>
        <pc:spChg chg="mod">
          <ac:chgData name="Brenton" userId="a7a4dbc5-d763-4f73-82f7-ea636d70ef16" providerId="ADAL" clId="{07DA9101-09CD-41B6-8275-C5AF418B40C5}" dt="2022-01-20T17:28:19.050" v="3483" actId="1076"/>
          <ac:spMkLst>
            <pc:docMk/>
            <pc:sldMk cId="1256753458" sldId="561"/>
            <ac:spMk id="4" creationId="{00000000-0000-0000-0000-000000000000}"/>
          </ac:spMkLst>
        </pc:spChg>
      </pc:sldChg>
      <pc:sldChg chg="add del modTransition">
        <pc:chgData name="Brenton" userId="a7a4dbc5-d763-4f73-82f7-ea636d70ef16" providerId="ADAL" clId="{07DA9101-09CD-41B6-8275-C5AF418B40C5}" dt="2022-01-20T17:28:25.969" v="3484" actId="47"/>
        <pc:sldMkLst>
          <pc:docMk/>
          <pc:sldMk cId="618038898" sldId="563"/>
        </pc:sldMkLst>
      </pc:sldChg>
      <pc:sldChg chg="add del modTransition">
        <pc:chgData name="Brenton" userId="a7a4dbc5-d763-4f73-82f7-ea636d70ef16" providerId="ADAL" clId="{07DA9101-09CD-41B6-8275-C5AF418B40C5}" dt="2022-01-20T17:28:30.101" v="3485" actId="47"/>
        <pc:sldMkLst>
          <pc:docMk/>
          <pc:sldMk cId="4186432347" sldId="564"/>
        </pc:sldMkLst>
      </pc:sldChg>
      <pc:sldChg chg="add del modTransition">
        <pc:chgData name="Brenton" userId="a7a4dbc5-d763-4f73-82f7-ea636d70ef16" providerId="ADAL" clId="{07DA9101-09CD-41B6-8275-C5AF418B40C5}" dt="2022-01-20T17:28:34.571" v="3486" actId="47"/>
        <pc:sldMkLst>
          <pc:docMk/>
          <pc:sldMk cId="348826012" sldId="565"/>
        </pc:sldMkLst>
      </pc:sldChg>
      <pc:sldChg chg="add del modTransition">
        <pc:chgData name="Brenton" userId="a7a4dbc5-d763-4f73-82f7-ea636d70ef16" providerId="ADAL" clId="{07DA9101-09CD-41B6-8275-C5AF418B40C5}" dt="2022-01-20T17:28:34.571" v="3486" actId="47"/>
        <pc:sldMkLst>
          <pc:docMk/>
          <pc:sldMk cId="989649374" sldId="566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818507690" sldId="581"/>
        </pc:sldMkLst>
      </pc:sldChg>
      <pc:sldChg chg="add modTransition">
        <pc:chgData name="Brenton" userId="a7a4dbc5-d763-4f73-82f7-ea636d70ef16" providerId="ADAL" clId="{07DA9101-09CD-41B6-8275-C5AF418B40C5}" dt="2022-01-20T16:40:46.865" v="109"/>
        <pc:sldMkLst>
          <pc:docMk/>
          <pc:sldMk cId="1945140075" sldId="597"/>
        </pc:sldMkLst>
      </pc:sldChg>
      <pc:sldChg chg="modSp add mod modTransition">
        <pc:chgData name="Brenton" userId="a7a4dbc5-d763-4f73-82f7-ea636d70ef16" providerId="ADAL" clId="{07DA9101-09CD-41B6-8275-C5AF418B40C5}" dt="2022-01-20T17:29:07.655" v="3512"/>
        <pc:sldMkLst>
          <pc:docMk/>
          <pc:sldMk cId="1907503436" sldId="598"/>
        </pc:sldMkLst>
        <pc:spChg chg="mod">
          <ac:chgData name="Brenton" userId="a7a4dbc5-d763-4f73-82f7-ea636d70ef16" providerId="ADAL" clId="{07DA9101-09CD-41B6-8275-C5AF418B40C5}" dt="2022-01-20T17:29:07.655" v="3512"/>
          <ac:spMkLst>
            <pc:docMk/>
            <pc:sldMk cId="1907503436" sldId="598"/>
            <ac:spMk id="20" creationId="{00000000-0000-0000-0000-000000000000}"/>
          </ac:spMkLst>
        </pc:spChg>
      </pc:sldChg>
      <pc:sldChg chg="modSp add modTransition">
        <pc:chgData name="Brenton" userId="a7a4dbc5-d763-4f73-82f7-ea636d70ef16" providerId="ADAL" clId="{07DA9101-09CD-41B6-8275-C5AF418B40C5}" dt="2022-01-20T17:29:14.941" v="3513" actId="20577"/>
        <pc:sldMkLst>
          <pc:docMk/>
          <pc:sldMk cId="2343990391" sldId="601"/>
        </pc:sldMkLst>
        <pc:spChg chg="mod">
          <ac:chgData name="Brenton" userId="a7a4dbc5-d763-4f73-82f7-ea636d70ef16" providerId="ADAL" clId="{07DA9101-09CD-41B6-8275-C5AF418B40C5}" dt="2022-01-20T17:29:14.941" v="3513" actId="20577"/>
          <ac:spMkLst>
            <pc:docMk/>
            <pc:sldMk cId="2343990391" sldId="601"/>
            <ac:spMk id="20" creationId="{00000000-0000-0000-0000-000000000000}"/>
          </ac:spMkLst>
        </pc:spChg>
      </pc:sldChg>
      <pc:sldChg chg="add modTransition">
        <pc:chgData name="Brenton" userId="a7a4dbc5-d763-4f73-82f7-ea636d70ef16" providerId="ADAL" clId="{07DA9101-09CD-41B6-8275-C5AF418B40C5}" dt="2022-01-20T16:40:46.865" v="109"/>
        <pc:sldMkLst>
          <pc:docMk/>
          <pc:sldMk cId="695417383" sldId="603"/>
        </pc:sldMkLst>
      </pc:sldChg>
      <pc:sldChg chg="add del modTransition">
        <pc:chgData name="Brenton" userId="a7a4dbc5-d763-4f73-82f7-ea636d70ef16" providerId="ADAL" clId="{07DA9101-09CD-41B6-8275-C5AF418B40C5}" dt="2022-01-20T17:29:34.053" v="3514" actId="47"/>
        <pc:sldMkLst>
          <pc:docMk/>
          <pc:sldMk cId="835596008" sldId="628"/>
        </pc:sldMkLst>
      </pc:sldChg>
      <pc:sldChg chg="add del modTransition">
        <pc:chgData name="Brenton" userId="a7a4dbc5-d763-4f73-82f7-ea636d70ef16" providerId="ADAL" clId="{07DA9101-09CD-41B6-8275-C5AF418B40C5}" dt="2022-01-20T17:29:34.053" v="3514" actId="47"/>
        <pc:sldMkLst>
          <pc:docMk/>
          <pc:sldMk cId="4047169643" sldId="629"/>
        </pc:sldMkLst>
      </pc:sldChg>
      <pc:sldChg chg="add del modTransition">
        <pc:chgData name="Brenton" userId="a7a4dbc5-d763-4f73-82f7-ea636d70ef16" providerId="ADAL" clId="{07DA9101-09CD-41B6-8275-C5AF418B40C5}" dt="2022-01-20T17:29:34.053" v="3514" actId="47"/>
        <pc:sldMkLst>
          <pc:docMk/>
          <pc:sldMk cId="2639090400" sldId="630"/>
        </pc:sldMkLst>
      </pc:sldChg>
      <pc:sldChg chg="add del modTransition">
        <pc:chgData name="Brenton" userId="a7a4dbc5-d763-4f73-82f7-ea636d70ef16" providerId="ADAL" clId="{07DA9101-09CD-41B6-8275-C5AF418B40C5}" dt="2022-01-20T17:29:34.053" v="3514" actId="47"/>
        <pc:sldMkLst>
          <pc:docMk/>
          <pc:sldMk cId="1649912036" sldId="631"/>
        </pc:sldMkLst>
      </pc:sldChg>
      <pc:sldChg chg="addSp delSp modSp new mod modClrScheme chgLayout">
        <pc:chgData name="Brenton" userId="a7a4dbc5-d763-4f73-82f7-ea636d70ef16" providerId="ADAL" clId="{07DA9101-09CD-41B6-8275-C5AF418B40C5}" dt="2022-01-20T18:03:30.791" v="3521"/>
        <pc:sldMkLst>
          <pc:docMk/>
          <pc:sldMk cId="735427800" sldId="632"/>
        </pc:sldMkLst>
        <pc:spChg chg="mod ord">
          <ac:chgData name="Brenton" userId="a7a4dbc5-d763-4f73-82f7-ea636d70ef16" providerId="ADAL" clId="{07DA9101-09CD-41B6-8275-C5AF418B40C5}" dt="2022-01-20T16:46:13.779" v="585" actId="700"/>
          <ac:spMkLst>
            <pc:docMk/>
            <pc:sldMk cId="735427800" sldId="632"/>
            <ac:spMk id="2" creationId="{F5C44327-9ADE-4114-9DD4-B28CD9571B47}"/>
          </ac:spMkLst>
        </pc:spChg>
        <pc:spChg chg="mod ord">
          <ac:chgData name="Brenton" userId="a7a4dbc5-d763-4f73-82f7-ea636d70ef16" providerId="ADAL" clId="{07DA9101-09CD-41B6-8275-C5AF418B40C5}" dt="2022-01-20T16:54:41.280" v="1157" actId="20577"/>
          <ac:spMkLst>
            <pc:docMk/>
            <pc:sldMk cId="735427800" sldId="632"/>
            <ac:spMk id="3" creationId="{2AB37C3C-2A0C-463B-9CA5-32D7A7210363}"/>
          </ac:spMkLst>
        </pc:spChg>
        <pc:spChg chg="add del mod ord">
          <ac:chgData name="Brenton" userId="a7a4dbc5-d763-4f73-82f7-ea636d70ef16" providerId="ADAL" clId="{07DA9101-09CD-41B6-8275-C5AF418B40C5}" dt="2022-01-20T16:46:49.842" v="607" actId="478"/>
          <ac:spMkLst>
            <pc:docMk/>
            <pc:sldMk cId="735427800" sldId="632"/>
            <ac:spMk id="4" creationId="{628E94AD-2479-4941-B9AE-4560DFA92AB9}"/>
          </ac:spMkLst>
        </pc:spChg>
        <pc:grpChg chg="mod">
          <ac:chgData name="Brenton" userId="a7a4dbc5-d763-4f73-82f7-ea636d70ef16" providerId="ADAL" clId="{07DA9101-09CD-41B6-8275-C5AF418B40C5}" dt="2022-01-20T18:03:30.791" v="3521"/>
          <ac:grpSpMkLst>
            <pc:docMk/>
            <pc:sldMk cId="735427800" sldId="632"/>
            <ac:grpSpMk id="11" creationId="{1EF9D542-F4F5-4714-9253-284FCD676CEC}"/>
          </ac:grpSpMkLst>
        </pc:grpChg>
        <pc:inkChg chg="add mod">
          <ac:chgData name="Brenton" userId="a7a4dbc5-d763-4f73-82f7-ea636d70ef16" providerId="ADAL" clId="{07DA9101-09CD-41B6-8275-C5AF418B40C5}" dt="2022-01-20T18:03:30.791" v="3521"/>
          <ac:inkMkLst>
            <pc:docMk/>
            <pc:sldMk cId="735427800" sldId="632"/>
            <ac:inkMk id="5" creationId="{36359615-CA7B-4F2C-9A81-3B6451462952}"/>
          </ac:inkMkLst>
        </pc:inkChg>
        <pc:inkChg chg="add mod">
          <ac:chgData name="Brenton" userId="a7a4dbc5-d763-4f73-82f7-ea636d70ef16" providerId="ADAL" clId="{07DA9101-09CD-41B6-8275-C5AF418B40C5}" dt="2022-01-20T18:03:30.791" v="3521"/>
          <ac:inkMkLst>
            <pc:docMk/>
            <pc:sldMk cId="735427800" sldId="632"/>
            <ac:inkMk id="6" creationId="{5A2BFE6C-9ADF-4BB3-9A0F-0447B041ACE4}"/>
          </ac:inkMkLst>
        </pc:inkChg>
        <pc:inkChg chg="add mod">
          <ac:chgData name="Brenton" userId="a7a4dbc5-d763-4f73-82f7-ea636d70ef16" providerId="ADAL" clId="{07DA9101-09CD-41B6-8275-C5AF418B40C5}" dt="2022-01-20T18:03:30.791" v="3521"/>
          <ac:inkMkLst>
            <pc:docMk/>
            <pc:sldMk cId="735427800" sldId="632"/>
            <ac:inkMk id="7" creationId="{17EC8EA8-4FE8-423E-AEDE-36451565EBF5}"/>
          </ac:inkMkLst>
        </pc:inkChg>
        <pc:inkChg chg="add mod">
          <ac:chgData name="Brenton" userId="a7a4dbc5-d763-4f73-82f7-ea636d70ef16" providerId="ADAL" clId="{07DA9101-09CD-41B6-8275-C5AF418B40C5}" dt="2022-01-20T18:03:30.791" v="3521"/>
          <ac:inkMkLst>
            <pc:docMk/>
            <pc:sldMk cId="735427800" sldId="632"/>
            <ac:inkMk id="8" creationId="{C4784EC2-7901-49F3-8C35-73F8B2662ED1}"/>
          </ac:inkMkLst>
        </pc:inkChg>
        <pc:inkChg chg="add mod">
          <ac:chgData name="Brenton" userId="a7a4dbc5-d763-4f73-82f7-ea636d70ef16" providerId="ADAL" clId="{07DA9101-09CD-41B6-8275-C5AF418B40C5}" dt="2022-01-20T18:03:30.791" v="3521"/>
          <ac:inkMkLst>
            <pc:docMk/>
            <pc:sldMk cId="735427800" sldId="632"/>
            <ac:inkMk id="9" creationId="{4F0F0395-8A02-429F-B352-A0CD4DD45C1F}"/>
          </ac:inkMkLst>
        </pc:inkChg>
        <pc:inkChg chg="add mod">
          <ac:chgData name="Brenton" userId="a7a4dbc5-d763-4f73-82f7-ea636d70ef16" providerId="ADAL" clId="{07DA9101-09CD-41B6-8275-C5AF418B40C5}" dt="2022-01-20T18:03:30.791" v="3521"/>
          <ac:inkMkLst>
            <pc:docMk/>
            <pc:sldMk cId="735427800" sldId="632"/>
            <ac:inkMk id="10" creationId="{4454DE43-E0D3-455A-B6AE-77613F16B78C}"/>
          </ac:inkMkLst>
        </pc:inkChg>
      </pc:sldChg>
      <pc:sldChg chg="modSp add mod">
        <pc:chgData name="Brenton" userId="a7a4dbc5-d763-4f73-82f7-ea636d70ef16" providerId="ADAL" clId="{07DA9101-09CD-41B6-8275-C5AF418B40C5}" dt="2022-01-20T16:55:23.178" v="1184" actId="122"/>
        <pc:sldMkLst>
          <pc:docMk/>
          <pc:sldMk cId="4236070980" sldId="633"/>
        </pc:sldMkLst>
        <pc:spChg chg="mod">
          <ac:chgData name="Brenton" userId="a7a4dbc5-d763-4f73-82f7-ea636d70ef16" providerId="ADAL" clId="{07DA9101-09CD-41B6-8275-C5AF418B40C5}" dt="2022-01-20T16:55:23.178" v="1184" actId="122"/>
          <ac:spMkLst>
            <pc:docMk/>
            <pc:sldMk cId="4236070980" sldId="633"/>
            <ac:spMk id="3" creationId="{2AB37C3C-2A0C-463B-9CA5-32D7A7210363}"/>
          </ac:spMkLst>
        </pc:spChg>
      </pc:sldChg>
      <pc:sldChg chg="addSp delSp modSp new mod modClrScheme chgLayout">
        <pc:chgData name="Brenton" userId="a7a4dbc5-d763-4f73-82f7-ea636d70ef16" providerId="ADAL" clId="{07DA9101-09CD-41B6-8275-C5AF418B40C5}" dt="2022-01-20T17:16:24.574" v="2043" actId="20577"/>
        <pc:sldMkLst>
          <pc:docMk/>
          <pc:sldMk cId="1786133862" sldId="634"/>
        </pc:sldMkLst>
        <pc:spChg chg="mod ord">
          <ac:chgData name="Brenton" userId="a7a4dbc5-d763-4f73-82f7-ea636d70ef16" providerId="ADAL" clId="{07DA9101-09CD-41B6-8275-C5AF418B40C5}" dt="2022-01-20T16:53:29.743" v="1063" actId="700"/>
          <ac:spMkLst>
            <pc:docMk/>
            <pc:sldMk cId="1786133862" sldId="634"/>
            <ac:spMk id="2" creationId="{33DA7FC8-BF83-4CAE-9EDF-A91F156FF273}"/>
          </ac:spMkLst>
        </pc:spChg>
        <pc:spChg chg="del mod ord">
          <ac:chgData name="Brenton" userId="a7a4dbc5-d763-4f73-82f7-ea636d70ef16" providerId="ADAL" clId="{07DA9101-09CD-41B6-8275-C5AF418B40C5}" dt="2022-01-20T16:53:29.743" v="1063" actId="700"/>
          <ac:spMkLst>
            <pc:docMk/>
            <pc:sldMk cId="1786133862" sldId="634"/>
            <ac:spMk id="3" creationId="{908835E7-6B7D-4C22-884F-B185E9C1C8BD}"/>
          </ac:spMkLst>
        </pc:spChg>
        <pc:spChg chg="del">
          <ac:chgData name="Brenton" userId="a7a4dbc5-d763-4f73-82f7-ea636d70ef16" providerId="ADAL" clId="{07DA9101-09CD-41B6-8275-C5AF418B40C5}" dt="2022-01-20T16:53:29.743" v="1063" actId="700"/>
          <ac:spMkLst>
            <pc:docMk/>
            <pc:sldMk cId="1786133862" sldId="634"/>
            <ac:spMk id="4" creationId="{BB0A7F98-B53A-4892-98B8-47E400805EF0}"/>
          </ac:spMkLst>
        </pc:spChg>
        <pc:spChg chg="add mod ord">
          <ac:chgData name="Brenton" userId="a7a4dbc5-d763-4f73-82f7-ea636d70ef16" providerId="ADAL" clId="{07DA9101-09CD-41B6-8275-C5AF418B40C5}" dt="2022-01-20T17:16:24.574" v="2043" actId="20577"/>
          <ac:spMkLst>
            <pc:docMk/>
            <pc:sldMk cId="1786133862" sldId="634"/>
            <ac:spMk id="5" creationId="{575FF18A-5884-4511-8DDC-FBA9AB452E92}"/>
          </ac:spMkLst>
        </pc:spChg>
      </pc:sldChg>
      <pc:sldChg chg="modSp add mod">
        <pc:chgData name="Brenton" userId="a7a4dbc5-d763-4f73-82f7-ea636d70ef16" providerId="ADAL" clId="{07DA9101-09CD-41B6-8275-C5AF418B40C5}" dt="2022-01-20T17:26:28.947" v="3243"/>
        <pc:sldMkLst>
          <pc:docMk/>
          <pc:sldMk cId="1444731090" sldId="635"/>
        </pc:sldMkLst>
        <pc:spChg chg="mod">
          <ac:chgData name="Brenton" userId="a7a4dbc5-d763-4f73-82f7-ea636d70ef16" providerId="ADAL" clId="{07DA9101-09CD-41B6-8275-C5AF418B40C5}" dt="2022-01-20T17:26:28.947" v="3243"/>
          <ac:spMkLst>
            <pc:docMk/>
            <pc:sldMk cId="1444731090" sldId="635"/>
            <ac:spMk id="5" creationId="{575FF18A-5884-4511-8DDC-FBA9AB452E92}"/>
          </ac:spMkLst>
        </pc:spChg>
      </pc:sldChg>
      <pc:sldChg chg="addSp delSp modSp new mod">
        <pc:chgData name="Brenton" userId="a7a4dbc5-d763-4f73-82f7-ea636d70ef16" providerId="ADAL" clId="{07DA9101-09CD-41B6-8275-C5AF418B40C5}" dt="2022-01-20T18:27:18.905" v="3645" actId="9405"/>
        <pc:sldMkLst>
          <pc:docMk/>
          <pc:sldMk cId="485257707" sldId="636"/>
        </pc:sldMkLst>
        <pc:spChg chg="mod">
          <ac:chgData name="Brenton" userId="a7a4dbc5-d763-4f73-82f7-ea636d70ef16" providerId="ADAL" clId="{07DA9101-09CD-41B6-8275-C5AF418B40C5}" dt="2022-01-20T17:13:11.664" v="1914" actId="20577"/>
          <ac:spMkLst>
            <pc:docMk/>
            <pc:sldMk cId="485257707" sldId="636"/>
            <ac:spMk id="2" creationId="{AAD12DB3-A910-4C37-AA21-A4212E9CB06B}"/>
          </ac:spMkLst>
        </pc:spChg>
        <pc:spChg chg="mod">
          <ac:chgData name="Brenton" userId="a7a4dbc5-d763-4f73-82f7-ea636d70ef16" providerId="ADAL" clId="{07DA9101-09CD-41B6-8275-C5AF418B40C5}" dt="2022-01-20T18:16:44.557" v="3552" actId="20577"/>
          <ac:spMkLst>
            <pc:docMk/>
            <pc:sldMk cId="485257707" sldId="636"/>
            <ac:spMk id="3" creationId="{72290AB5-0008-4FE4-9359-2847F9D1E6C1}"/>
          </ac:spMkLst>
        </pc:spChg>
        <pc:grpChg chg="del mod">
          <ac:chgData name="Brenton" userId="a7a4dbc5-d763-4f73-82f7-ea636d70ef16" providerId="ADAL" clId="{07DA9101-09CD-41B6-8275-C5AF418B40C5}" dt="2022-01-20T18:12:06.570" v="3526"/>
          <ac:grpSpMkLst>
            <pc:docMk/>
            <pc:sldMk cId="485257707" sldId="636"/>
            <ac:grpSpMk id="6" creationId="{E042E216-F0BB-4921-AE39-19C018CF085C}"/>
          </ac:grpSpMkLst>
        </pc:grpChg>
        <pc:grpChg chg="add del mod">
          <ac:chgData name="Brenton" userId="a7a4dbc5-d763-4f73-82f7-ea636d70ef16" providerId="ADAL" clId="{07DA9101-09CD-41B6-8275-C5AF418B40C5}" dt="2022-01-20T18:12:15.003" v="3536"/>
          <ac:grpSpMkLst>
            <pc:docMk/>
            <pc:sldMk cId="485257707" sldId="636"/>
            <ac:grpSpMk id="8" creationId="{A03D2C20-25EB-47F8-8E48-87D023B3BA5E}"/>
          </ac:grpSpMkLst>
        </pc:grpChg>
        <pc:grpChg chg="add del mod">
          <ac:chgData name="Brenton" userId="a7a4dbc5-d763-4f73-82f7-ea636d70ef16" providerId="ADAL" clId="{07DA9101-09CD-41B6-8275-C5AF418B40C5}" dt="2022-01-20T18:12:15.003" v="3536"/>
          <ac:grpSpMkLst>
            <pc:docMk/>
            <pc:sldMk cId="485257707" sldId="636"/>
            <ac:grpSpMk id="11" creationId="{3547CC19-C611-4288-B8D5-EFECFB562E30}"/>
          </ac:grpSpMkLst>
        </pc:grpChg>
        <pc:grpChg chg="mod">
          <ac:chgData name="Brenton" userId="a7a4dbc5-d763-4f73-82f7-ea636d70ef16" providerId="ADAL" clId="{07DA9101-09CD-41B6-8275-C5AF418B40C5}" dt="2022-01-20T18:12:11.712" v="3533"/>
          <ac:grpSpMkLst>
            <pc:docMk/>
            <pc:sldMk cId="485257707" sldId="636"/>
            <ac:grpSpMk id="13" creationId="{9DA3A634-56E6-4583-9601-0674268F5717}"/>
          </ac:grpSpMkLst>
        </pc:grpChg>
        <pc:grpChg chg="mod">
          <ac:chgData name="Brenton" userId="a7a4dbc5-d763-4f73-82f7-ea636d70ef16" providerId="ADAL" clId="{07DA9101-09CD-41B6-8275-C5AF418B40C5}" dt="2022-01-20T18:12:15.003" v="3536"/>
          <ac:grpSpMkLst>
            <pc:docMk/>
            <pc:sldMk cId="485257707" sldId="636"/>
            <ac:grpSpMk id="16" creationId="{FCFB6BFE-09C7-4986-BCFB-C21636B1C2F2}"/>
          </ac:grpSpMkLst>
        </pc:grpChg>
        <pc:grpChg chg="del mod">
          <ac:chgData name="Brenton" userId="a7a4dbc5-d763-4f73-82f7-ea636d70ef16" providerId="ADAL" clId="{07DA9101-09CD-41B6-8275-C5AF418B40C5}" dt="2022-01-20T18:14:10.540" v="3544"/>
          <ac:grpSpMkLst>
            <pc:docMk/>
            <pc:sldMk cId="485257707" sldId="636"/>
            <ac:grpSpMk id="20" creationId="{DBCCC3B8-6EDE-4FD4-A3E7-F5BD3C2FEED0}"/>
          </ac:grpSpMkLst>
        </pc:grpChg>
        <pc:grpChg chg="mod">
          <ac:chgData name="Brenton" userId="a7a4dbc5-d763-4f73-82f7-ea636d70ef16" providerId="ADAL" clId="{07DA9101-09CD-41B6-8275-C5AF418B40C5}" dt="2022-01-20T18:14:10.540" v="3544"/>
          <ac:grpSpMkLst>
            <pc:docMk/>
            <pc:sldMk cId="485257707" sldId="636"/>
            <ac:grpSpMk id="24" creationId="{23B387EF-A4CA-4078-9251-D7F05F9B5DE3}"/>
          </ac:grpSpMkLst>
        </pc:grpChg>
        <pc:grpChg chg="mod">
          <ac:chgData name="Brenton" userId="a7a4dbc5-d763-4f73-82f7-ea636d70ef16" providerId="ADAL" clId="{07DA9101-09CD-41B6-8275-C5AF418B40C5}" dt="2022-01-20T18:15:38.800" v="3547"/>
          <ac:grpSpMkLst>
            <pc:docMk/>
            <pc:sldMk cId="485257707" sldId="636"/>
            <ac:grpSpMk id="27" creationId="{5FD03947-2793-4831-A492-3C7A41FF7994}"/>
          </ac:grpSpMkLst>
        </pc:grpChg>
        <pc:inkChg chg="add mod">
          <ac:chgData name="Brenton" userId="a7a4dbc5-d763-4f73-82f7-ea636d70ef16" providerId="ADAL" clId="{07DA9101-09CD-41B6-8275-C5AF418B40C5}" dt="2022-01-20T18:12:15.003" v="3536"/>
          <ac:inkMkLst>
            <pc:docMk/>
            <pc:sldMk cId="485257707" sldId="636"/>
            <ac:inkMk id="4" creationId="{D2EDDAC7-4FA6-4C8A-8C25-EA5AB5ACFF55}"/>
          </ac:inkMkLst>
        </pc:inkChg>
        <pc:inkChg chg="add mod">
          <ac:chgData name="Brenton" userId="a7a4dbc5-d763-4f73-82f7-ea636d70ef16" providerId="ADAL" clId="{07DA9101-09CD-41B6-8275-C5AF418B40C5}" dt="2022-01-20T18:12:15.003" v="3536"/>
          <ac:inkMkLst>
            <pc:docMk/>
            <pc:sldMk cId="485257707" sldId="636"/>
            <ac:inkMk id="5" creationId="{DCE5CC8A-C51F-4AD2-911A-3036C8FC76C3}"/>
          </ac:inkMkLst>
        </pc:inkChg>
        <pc:inkChg chg="add mod">
          <ac:chgData name="Brenton" userId="a7a4dbc5-d763-4f73-82f7-ea636d70ef16" providerId="ADAL" clId="{07DA9101-09CD-41B6-8275-C5AF418B40C5}" dt="2022-01-20T18:12:15.003" v="3536"/>
          <ac:inkMkLst>
            <pc:docMk/>
            <pc:sldMk cId="485257707" sldId="636"/>
            <ac:inkMk id="7" creationId="{DC196F91-879A-4703-AE52-8A10EB553B1A}"/>
          </ac:inkMkLst>
        </pc:inkChg>
        <pc:inkChg chg="add mod">
          <ac:chgData name="Brenton" userId="a7a4dbc5-d763-4f73-82f7-ea636d70ef16" providerId="ADAL" clId="{07DA9101-09CD-41B6-8275-C5AF418B40C5}" dt="2022-01-20T18:12:15.003" v="3536"/>
          <ac:inkMkLst>
            <pc:docMk/>
            <pc:sldMk cId="485257707" sldId="636"/>
            <ac:inkMk id="9" creationId="{FCAE34B2-0895-4763-8207-A3EB25BED58A}"/>
          </ac:inkMkLst>
        </pc:inkChg>
        <pc:inkChg chg="add mod">
          <ac:chgData name="Brenton" userId="a7a4dbc5-d763-4f73-82f7-ea636d70ef16" providerId="ADAL" clId="{07DA9101-09CD-41B6-8275-C5AF418B40C5}" dt="2022-01-20T18:12:15.003" v="3536"/>
          <ac:inkMkLst>
            <pc:docMk/>
            <pc:sldMk cId="485257707" sldId="636"/>
            <ac:inkMk id="10" creationId="{6707072B-5840-46B7-BA28-19098DC3A4B3}"/>
          </ac:inkMkLst>
        </pc:inkChg>
        <pc:inkChg chg="add del mod">
          <ac:chgData name="Brenton" userId="a7a4dbc5-d763-4f73-82f7-ea636d70ef16" providerId="ADAL" clId="{07DA9101-09CD-41B6-8275-C5AF418B40C5}" dt="2022-01-20T18:12:11.712" v="3533"/>
          <ac:inkMkLst>
            <pc:docMk/>
            <pc:sldMk cId="485257707" sldId="636"/>
            <ac:inkMk id="12" creationId="{0F0185F3-8CB4-4B80-988A-828E91DFDDC2}"/>
          </ac:inkMkLst>
        </pc:inkChg>
        <pc:inkChg chg="add mod">
          <ac:chgData name="Brenton" userId="a7a4dbc5-d763-4f73-82f7-ea636d70ef16" providerId="ADAL" clId="{07DA9101-09CD-41B6-8275-C5AF418B40C5}" dt="2022-01-20T18:12:15.003" v="3536"/>
          <ac:inkMkLst>
            <pc:docMk/>
            <pc:sldMk cId="485257707" sldId="636"/>
            <ac:inkMk id="14" creationId="{EFB55910-08F8-4B9F-8139-98AB0A089810}"/>
          </ac:inkMkLst>
        </pc:inkChg>
        <pc:inkChg chg="add mod">
          <ac:chgData name="Brenton" userId="a7a4dbc5-d763-4f73-82f7-ea636d70ef16" providerId="ADAL" clId="{07DA9101-09CD-41B6-8275-C5AF418B40C5}" dt="2022-01-20T18:12:15.003" v="3536"/>
          <ac:inkMkLst>
            <pc:docMk/>
            <pc:sldMk cId="485257707" sldId="636"/>
            <ac:inkMk id="15" creationId="{B4E028E0-65C0-4FFA-97C1-88911D7B7746}"/>
          </ac:inkMkLst>
        </pc:inkChg>
        <pc:inkChg chg="add mod">
          <ac:chgData name="Brenton" userId="a7a4dbc5-d763-4f73-82f7-ea636d70ef16" providerId="ADAL" clId="{07DA9101-09CD-41B6-8275-C5AF418B40C5}" dt="2022-01-20T18:14:10.540" v="3544"/>
          <ac:inkMkLst>
            <pc:docMk/>
            <pc:sldMk cId="485257707" sldId="636"/>
            <ac:inkMk id="17" creationId="{E560548F-2B48-49E9-BA8A-6D28C46A374F}"/>
          </ac:inkMkLst>
        </pc:inkChg>
        <pc:inkChg chg="add mod">
          <ac:chgData name="Brenton" userId="a7a4dbc5-d763-4f73-82f7-ea636d70ef16" providerId="ADAL" clId="{07DA9101-09CD-41B6-8275-C5AF418B40C5}" dt="2022-01-20T18:14:10.540" v="3544"/>
          <ac:inkMkLst>
            <pc:docMk/>
            <pc:sldMk cId="485257707" sldId="636"/>
            <ac:inkMk id="18" creationId="{A7FA4F23-F2DD-4A91-A051-33BE2111B0FA}"/>
          </ac:inkMkLst>
        </pc:inkChg>
        <pc:inkChg chg="add mod">
          <ac:chgData name="Brenton" userId="a7a4dbc5-d763-4f73-82f7-ea636d70ef16" providerId="ADAL" clId="{07DA9101-09CD-41B6-8275-C5AF418B40C5}" dt="2022-01-20T18:14:10.540" v="3544"/>
          <ac:inkMkLst>
            <pc:docMk/>
            <pc:sldMk cId="485257707" sldId="636"/>
            <ac:inkMk id="19" creationId="{3FDCDF96-CF3E-415F-84E4-77188AC71E71}"/>
          </ac:inkMkLst>
        </pc:inkChg>
        <pc:inkChg chg="add mod">
          <ac:chgData name="Brenton" userId="a7a4dbc5-d763-4f73-82f7-ea636d70ef16" providerId="ADAL" clId="{07DA9101-09CD-41B6-8275-C5AF418B40C5}" dt="2022-01-20T18:14:10.540" v="3544"/>
          <ac:inkMkLst>
            <pc:docMk/>
            <pc:sldMk cId="485257707" sldId="636"/>
            <ac:inkMk id="21" creationId="{4E0946F4-22DF-436A-BABB-5A0EE946DD70}"/>
          </ac:inkMkLst>
        </pc:inkChg>
        <pc:inkChg chg="add mod">
          <ac:chgData name="Brenton" userId="a7a4dbc5-d763-4f73-82f7-ea636d70ef16" providerId="ADAL" clId="{07DA9101-09CD-41B6-8275-C5AF418B40C5}" dt="2022-01-20T18:14:10.540" v="3544"/>
          <ac:inkMkLst>
            <pc:docMk/>
            <pc:sldMk cId="485257707" sldId="636"/>
            <ac:inkMk id="22" creationId="{51D10C78-E278-46C2-985A-0A187F95E450}"/>
          </ac:inkMkLst>
        </pc:inkChg>
        <pc:inkChg chg="add mod">
          <ac:chgData name="Brenton" userId="a7a4dbc5-d763-4f73-82f7-ea636d70ef16" providerId="ADAL" clId="{07DA9101-09CD-41B6-8275-C5AF418B40C5}" dt="2022-01-20T18:14:10.540" v="3544"/>
          <ac:inkMkLst>
            <pc:docMk/>
            <pc:sldMk cId="485257707" sldId="636"/>
            <ac:inkMk id="23" creationId="{EDC2DC9C-E657-4A72-AB8A-E8C3BE168545}"/>
          </ac:inkMkLst>
        </pc:inkChg>
        <pc:inkChg chg="add mod">
          <ac:chgData name="Brenton" userId="a7a4dbc5-d763-4f73-82f7-ea636d70ef16" providerId="ADAL" clId="{07DA9101-09CD-41B6-8275-C5AF418B40C5}" dt="2022-01-20T18:15:38.800" v="3547"/>
          <ac:inkMkLst>
            <pc:docMk/>
            <pc:sldMk cId="485257707" sldId="636"/>
            <ac:inkMk id="25" creationId="{3486616B-5A2B-415A-B12A-3C643D27D252}"/>
          </ac:inkMkLst>
        </pc:inkChg>
        <pc:inkChg chg="add mod">
          <ac:chgData name="Brenton" userId="a7a4dbc5-d763-4f73-82f7-ea636d70ef16" providerId="ADAL" clId="{07DA9101-09CD-41B6-8275-C5AF418B40C5}" dt="2022-01-20T18:15:38.800" v="3547"/>
          <ac:inkMkLst>
            <pc:docMk/>
            <pc:sldMk cId="485257707" sldId="636"/>
            <ac:inkMk id="26" creationId="{B6C7A15A-AB61-4DBD-A9D6-30134A82E390}"/>
          </ac:inkMkLst>
        </pc:inkChg>
        <pc:inkChg chg="add">
          <ac:chgData name="Brenton" userId="a7a4dbc5-d763-4f73-82f7-ea636d70ef16" providerId="ADAL" clId="{07DA9101-09CD-41B6-8275-C5AF418B40C5}" dt="2022-01-20T18:16:34.910" v="3548" actId="9405"/>
          <ac:inkMkLst>
            <pc:docMk/>
            <pc:sldMk cId="485257707" sldId="636"/>
            <ac:inkMk id="28" creationId="{6735AA42-D421-44CB-B1B4-6FFD7BA679B1}"/>
          </ac:inkMkLst>
        </pc:inkChg>
        <pc:inkChg chg="add">
          <ac:chgData name="Brenton" userId="a7a4dbc5-d763-4f73-82f7-ea636d70ef16" providerId="ADAL" clId="{07DA9101-09CD-41B6-8275-C5AF418B40C5}" dt="2022-01-20T18:27:18.905" v="3645" actId="9405"/>
          <ac:inkMkLst>
            <pc:docMk/>
            <pc:sldMk cId="485257707" sldId="636"/>
            <ac:inkMk id="29" creationId="{6BFCB88B-688B-4100-9F1C-9FDA3D9E1954}"/>
          </ac:inkMkLst>
        </pc:inkChg>
      </pc:sldChg>
      <pc:sldChg chg="modSp add del mod ord">
        <pc:chgData name="Brenton" userId="a7a4dbc5-d763-4f73-82f7-ea636d70ef16" providerId="ADAL" clId="{07DA9101-09CD-41B6-8275-C5AF418B40C5}" dt="2022-01-20T17:26:53.167" v="3260" actId="47"/>
        <pc:sldMkLst>
          <pc:docMk/>
          <pc:sldMk cId="306154289" sldId="637"/>
        </pc:sldMkLst>
        <pc:spChg chg="mod">
          <ac:chgData name="Brenton" userId="a7a4dbc5-d763-4f73-82f7-ea636d70ef16" providerId="ADAL" clId="{07DA9101-09CD-41B6-8275-C5AF418B40C5}" dt="2022-01-20T17:26:50.319" v="3259" actId="6549"/>
          <ac:spMkLst>
            <pc:docMk/>
            <pc:sldMk cId="306154289" sldId="637"/>
            <ac:spMk id="2" creationId="{33DA7FC8-BF83-4CAE-9EDF-A91F156FF273}"/>
          </ac:spMkLst>
        </pc:spChg>
      </pc:sldChg>
      <pc:sldChg chg="addSp delSp modSp new mod">
        <pc:chgData name="Brenton" userId="a7a4dbc5-d763-4f73-82f7-ea636d70ef16" providerId="ADAL" clId="{07DA9101-09CD-41B6-8275-C5AF418B40C5}" dt="2022-01-20T18:39:16.893" v="3744" actId="9405"/>
        <pc:sldMkLst>
          <pc:docMk/>
          <pc:sldMk cId="1504972297" sldId="638"/>
        </pc:sldMkLst>
        <pc:spChg chg="mod">
          <ac:chgData name="Brenton" userId="a7a4dbc5-d763-4f73-82f7-ea636d70ef16" providerId="ADAL" clId="{07DA9101-09CD-41B6-8275-C5AF418B40C5}" dt="2022-01-20T17:18:36.462" v="2102" actId="27636"/>
          <ac:spMkLst>
            <pc:docMk/>
            <pc:sldMk cId="1504972297" sldId="638"/>
            <ac:spMk id="2" creationId="{53AC6A0B-377B-44DD-9627-5D9B05A48390}"/>
          </ac:spMkLst>
        </pc:spChg>
        <pc:spChg chg="mod">
          <ac:chgData name="Brenton" userId="a7a4dbc5-d763-4f73-82f7-ea636d70ef16" providerId="ADAL" clId="{07DA9101-09CD-41B6-8275-C5AF418B40C5}" dt="2022-01-20T18:38:40.948" v="3734" actId="20577"/>
          <ac:spMkLst>
            <pc:docMk/>
            <pc:sldMk cId="1504972297" sldId="638"/>
            <ac:spMk id="3" creationId="{D83015BF-53B3-4510-9E69-EF62881CA2B1}"/>
          </ac:spMkLst>
        </pc:spChg>
        <pc:grpChg chg="del mod">
          <ac:chgData name="Brenton" userId="a7a4dbc5-d763-4f73-82f7-ea636d70ef16" providerId="ADAL" clId="{07DA9101-09CD-41B6-8275-C5AF418B40C5}" dt="2022-01-20T18:38:53.329" v="3743"/>
          <ac:grpSpMkLst>
            <pc:docMk/>
            <pc:sldMk cId="1504972297" sldId="638"/>
            <ac:grpSpMk id="8" creationId="{E7AA6C10-8039-4C65-8AEA-37C2AF347829}"/>
          </ac:grpSpMkLst>
        </pc:grpChg>
        <pc:grpChg chg="mod">
          <ac:chgData name="Brenton" userId="a7a4dbc5-d763-4f73-82f7-ea636d70ef16" providerId="ADAL" clId="{07DA9101-09CD-41B6-8275-C5AF418B40C5}" dt="2022-01-20T18:38:53.329" v="3743"/>
          <ac:grpSpMkLst>
            <pc:docMk/>
            <pc:sldMk cId="1504972297" sldId="638"/>
            <ac:grpSpMk id="12" creationId="{E5411F03-013E-4BC6-8C98-0A6288105383}"/>
          </ac:grpSpMkLst>
        </pc:grpChg>
        <pc:inkChg chg="add mod">
          <ac:chgData name="Brenton" userId="a7a4dbc5-d763-4f73-82f7-ea636d70ef16" providerId="ADAL" clId="{07DA9101-09CD-41B6-8275-C5AF418B40C5}" dt="2022-01-20T18:38:53.329" v="3743"/>
          <ac:inkMkLst>
            <pc:docMk/>
            <pc:sldMk cId="1504972297" sldId="638"/>
            <ac:inkMk id="4" creationId="{A0BEE0F5-8A8E-4BFF-BC51-7B17AFEE9D7E}"/>
          </ac:inkMkLst>
        </pc:inkChg>
        <pc:inkChg chg="add mod">
          <ac:chgData name="Brenton" userId="a7a4dbc5-d763-4f73-82f7-ea636d70ef16" providerId="ADAL" clId="{07DA9101-09CD-41B6-8275-C5AF418B40C5}" dt="2022-01-20T18:38:53.329" v="3743"/>
          <ac:inkMkLst>
            <pc:docMk/>
            <pc:sldMk cId="1504972297" sldId="638"/>
            <ac:inkMk id="5" creationId="{4E6497A7-8767-4BF7-B544-370D358A9616}"/>
          </ac:inkMkLst>
        </pc:inkChg>
        <pc:inkChg chg="add mod">
          <ac:chgData name="Brenton" userId="a7a4dbc5-d763-4f73-82f7-ea636d70ef16" providerId="ADAL" clId="{07DA9101-09CD-41B6-8275-C5AF418B40C5}" dt="2022-01-20T18:38:53.329" v="3743"/>
          <ac:inkMkLst>
            <pc:docMk/>
            <pc:sldMk cId="1504972297" sldId="638"/>
            <ac:inkMk id="6" creationId="{06BA5692-563F-4046-9B1F-B084648AB8A6}"/>
          </ac:inkMkLst>
        </pc:inkChg>
        <pc:inkChg chg="add mod">
          <ac:chgData name="Brenton" userId="a7a4dbc5-d763-4f73-82f7-ea636d70ef16" providerId="ADAL" clId="{07DA9101-09CD-41B6-8275-C5AF418B40C5}" dt="2022-01-20T18:38:53.329" v="3743"/>
          <ac:inkMkLst>
            <pc:docMk/>
            <pc:sldMk cId="1504972297" sldId="638"/>
            <ac:inkMk id="7" creationId="{01747073-6D65-4F50-9300-800C2A17C351}"/>
          </ac:inkMkLst>
        </pc:inkChg>
        <pc:inkChg chg="add mod">
          <ac:chgData name="Brenton" userId="a7a4dbc5-d763-4f73-82f7-ea636d70ef16" providerId="ADAL" clId="{07DA9101-09CD-41B6-8275-C5AF418B40C5}" dt="2022-01-20T18:38:53.329" v="3743"/>
          <ac:inkMkLst>
            <pc:docMk/>
            <pc:sldMk cId="1504972297" sldId="638"/>
            <ac:inkMk id="9" creationId="{E03E7CB7-A937-45CC-9849-4C76EFC2A280}"/>
          </ac:inkMkLst>
        </pc:inkChg>
        <pc:inkChg chg="add mod">
          <ac:chgData name="Brenton" userId="a7a4dbc5-d763-4f73-82f7-ea636d70ef16" providerId="ADAL" clId="{07DA9101-09CD-41B6-8275-C5AF418B40C5}" dt="2022-01-20T18:38:53.329" v="3743"/>
          <ac:inkMkLst>
            <pc:docMk/>
            <pc:sldMk cId="1504972297" sldId="638"/>
            <ac:inkMk id="10" creationId="{A3B1FF17-5CD5-4901-A168-61F99C1539D4}"/>
          </ac:inkMkLst>
        </pc:inkChg>
        <pc:inkChg chg="add mod">
          <ac:chgData name="Brenton" userId="a7a4dbc5-d763-4f73-82f7-ea636d70ef16" providerId="ADAL" clId="{07DA9101-09CD-41B6-8275-C5AF418B40C5}" dt="2022-01-20T18:38:53.329" v="3743"/>
          <ac:inkMkLst>
            <pc:docMk/>
            <pc:sldMk cId="1504972297" sldId="638"/>
            <ac:inkMk id="11" creationId="{06D8164D-8EE6-414D-AF38-941E4119B7B4}"/>
          </ac:inkMkLst>
        </pc:inkChg>
        <pc:inkChg chg="add">
          <ac:chgData name="Brenton" userId="a7a4dbc5-d763-4f73-82f7-ea636d70ef16" providerId="ADAL" clId="{07DA9101-09CD-41B6-8275-C5AF418B40C5}" dt="2022-01-20T18:39:16.893" v="3744" actId="9405"/>
          <ac:inkMkLst>
            <pc:docMk/>
            <pc:sldMk cId="1504972297" sldId="638"/>
            <ac:inkMk id="13" creationId="{6A4D5BF8-656D-438D-AE7E-F111F2A9DAA2}"/>
          </ac:inkMkLst>
        </pc:inkChg>
      </pc:sldChg>
      <pc:sldChg chg="new del">
        <pc:chgData name="Brenton" userId="a7a4dbc5-d763-4f73-82f7-ea636d70ef16" providerId="ADAL" clId="{07DA9101-09CD-41B6-8275-C5AF418B40C5}" dt="2022-01-20T17:26:55.066" v="3261" actId="47"/>
        <pc:sldMkLst>
          <pc:docMk/>
          <pc:sldMk cId="88701609" sldId="639"/>
        </pc:sldMkLst>
      </pc:sldChg>
      <pc:sldChg chg="addSp delSp modSp new mod ord">
        <pc:chgData name="Brenton" userId="a7a4dbc5-d763-4f73-82f7-ea636d70ef16" providerId="ADAL" clId="{07DA9101-09CD-41B6-8275-C5AF418B40C5}" dt="2022-01-20T18:55:16.813" v="3771" actId="478"/>
        <pc:sldMkLst>
          <pc:docMk/>
          <pc:sldMk cId="2546158666" sldId="640"/>
        </pc:sldMkLst>
        <pc:spChg chg="mod">
          <ac:chgData name="Brenton" userId="a7a4dbc5-d763-4f73-82f7-ea636d70ef16" providerId="ADAL" clId="{07DA9101-09CD-41B6-8275-C5AF418B40C5}" dt="2022-01-20T17:26:04.814" v="3231" actId="20577"/>
          <ac:spMkLst>
            <pc:docMk/>
            <pc:sldMk cId="2546158666" sldId="640"/>
            <ac:spMk id="2" creationId="{1A455278-9ABD-40E5-9E2D-41F5005E008A}"/>
          </ac:spMkLst>
        </pc:spChg>
        <pc:spChg chg="mod">
          <ac:chgData name="Brenton" userId="a7a4dbc5-d763-4f73-82f7-ea636d70ef16" providerId="ADAL" clId="{07DA9101-09CD-41B6-8275-C5AF418B40C5}" dt="2022-01-20T17:26:43.928" v="3258" actId="20577"/>
          <ac:spMkLst>
            <pc:docMk/>
            <pc:sldMk cId="2546158666" sldId="640"/>
            <ac:spMk id="3" creationId="{E9A0C8D0-36E2-42FF-991F-E8F72443693F}"/>
          </ac:spMkLst>
        </pc:spChg>
        <pc:grpChg chg="del mod">
          <ac:chgData name="Brenton" userId="a7a4dbc5-d763-4f73-82f7-ea636d70ef16" providerId="ADAL" clId="{07DA9101-09CD-41B6-8275-C5AF418B40C5}" dt="2022-01-20T18:48:08.980" v="3760"/>
          <ac:grpSpMkLst>
            <pc:docMk/>
            <pc:sldMk cId="2546158666" sldId="640"/>
            <ac:grpSpMk id="10" creationId="{1C364A25-5101-41BB-B679-29987EDB45C9}"/>
          </ac:grpSpMkLst>
        </pc:grpChg>
        <pc:grpChg chg="del mod">
          <ac:chgData name="Brenton" userId="a7a4dbc5-d763-4f73-82f7-ea636d70ef16" providerId="ADAL" clId="{07DA9101-09CD-41B6-8275-C5AF418B40C5}" dt="2022-01-20T18:48:12.005" v="3763"/>
          <ac:grpSpMkLst>
            <pc:docMk/>
            <pc:sldMk cId="2546158666" sldId="640"/>
            <ac:grpSpMk id="15" creationId="{D014726F-966C-4DE5-BE10-11FE6D154387}"/>
          </ac:grpSpMkLst>
        </pc:grpChg>
        <pc:grpChg chg="add del mod">
          <ac:chgData name="Brenton" userId="a7a4dbc5-d763-4f73-82f7-ea636d70ef16" providerId="ADAL" clId="{07DA9101-09CD-41B6-8275-C5AF418B40C5}" dt="2022-01-20T18:55:10.659" v="3769" actId="478"/>
          <ac:grpSpMkLst>
            <pc:docMk/>
            <pc:sldMk cId="2546158666" sldId="640"/>
            <ac:grpSpMk id="18" creationId="{C6E33E43-892C-4A5E-9C55-CCC006476783}"/>
          </ac:grpSpMkLst>
        </pc:grpChg>
        <pc:grpChg chg="mod">
          <ac:chgData name="Brenton" userId="a7a4dbc5-d763-4f73-82f7-ea636d70ef16" providerId="ADAL" clId="{07DA9101-09CD-41B6-8275-C5AF418B40C5}" dt="2022-01-20T18:55:04.430" v="3768"/>
          <ac:grpSpMkLst>
            <pc:docMk/>
            <pc:sldMk cId="2546158666" sldId="640"/>
            <ac:grpSpMk id="21" creationId="{46425B1A-904E-4F15-8FAF-46F8CD4CE09A}"/>
          </ac:grpSpMkLst>
        </pc:grpChg>
        <pc:inkChg chg="add">
          <ac:chgData name="Brenton" userId="a7a4dbc5-d763-4f73-82f7-ea636d70ef16" providerId="ADAL" clId="{07DA9101-09CD-41B6-8275-C5AF418B40C5}" dt="2022-01-20T18:46:23.809" v="3748" actId="9405"/>
          <ac:inkMkLst>
            <pc:docMk/>
            <pc:sldMk cId="2546158666" sldId="640"/>
            <ac:inkMk id="4" creationId="{CE18A09A-8360-4FB7-8078-98366F55BC54}"/>
          </ac:inkMkLst>
        </pc:inkChg>
        <pc:inkChg chg="add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5" creationId="{D4B8CC23-0B44-4B8F-BF31-946A81D59002}"/>
          </ac:inkMkLst>
        </pc:inkChg>
        <pc:inkChg chg="add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6" creationId="{3970B936-1C59-4128-953E-A94DA8AB22B7}"/>
          </ac:inkMkLst>
        </pc:inkChg>
        <pc:inkChg chg="add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7" creationId="{C03E2E79-1295-4482-9413-C4F879927BAD}"/>
          </ac:inkMkLst>
        </pc:inkChg>
        <pc:inkChg chg="add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8" creationId="{0EB1209F-B23D-4848-89A1-1BCABF22EE01}"/>
          </ac:inkMkLst>
        </pc:inkChg>
        <pc:inkChg chg="add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9" creationId="{D40DDE5C-59A1-4C02-892F-7BC524B0D53C}"/>
          </ac:inkMkLst>
        </pc:inkChg>
        <pc:inkChg chg="add del">
          <ac:chgData name="Brenton" userId="a7a4dbc5-d763-4f73-82f7-ea636d70ef16" providerId="ADAL" clId="{07DA9101-09CD-41B6-8275-C5AF418B40C5}" dt="2022-01-20T18:47:52.538" v="3756" actId="9405"/>
          <ac:inkMkLst>
            <pc:docMk/>
            <pc:sldMk cId="2546158666" sldId="640"/>
            <ac:inkMk id="11" creationId="{6B47D260-57D8-49D4-B2D7-2DDDA696690A}"/>
          </ac:inkMkLst>
        </pc:inkChg>
        <pc:inkChg chg="add del">
          <ac:chgData name="Brenton" userId="a7a4dbc5-d763-4f73-82f7-ea636d70ef16" providerId="ADAL" clId="{07DA9101-09CD-41B6-8275-C5AF418B40C5}" dt="2022-01-20T18:55:16.813" v="3771" actId="478"/>
          <ac:inkMkLst>
            <pc:docMk/>
            <pc:sldMk cId="2546158666" sldId="640"/>
            <ac:inkMk id="12" creationId="{A0BE2C03-FB03-4E01-9F8B-8B5699FC98A0}"/>
          </ac:inkMkLst>
        </pc:inkChg>
        <pc:inkChg chg="add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13" creationId="{FA26C266-8716-4AF2-823B-CADABC0F9CA8}"/>
          </ac:inkMkLst>
        </pc:inkChg>
        <pc:inkChg chg="add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14" creationId="{129FF103-4604-47B2-8A4C-F96B19E89291}"/>
          </ac:inkMkLst>
        </pc:inkChg>
        <pc:inkChg chg="add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16" creationId="{C82257EE-BA36-4DA8-B156-BF23CD21C02A}"/>
          </ac:inkMkLst>
        </pc:inkChg>
        <pc:inkChg chg="add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17" creationId="{3F52F1CB-1DE8-48A9-A235-A453111E7BE3}"/>
          </ac:inkMkLst>
        </pc:inkChg>
        <pc:inkChg chg="add del mod">
          <ac:chgData name="Brenton" userId="a7a4dbc5-d763-4f73-82f7-ea636d70ef16" providerId="ADAL" clId="{07DA9101-09CD-41B6-8275-C5AF418B40C5}" dt="2022-01-20T18:55:15.148" v="3770" actId="478"/>
          <ac:inkMkLst>
            <pc:docMk/>
            <pc:sldMk cId="2546158666" sldId="640"/>
            <ac:inkMk id="19" creationId="{759BF47E-B3CA-4D20-832D-444107ACCD39}"/>
          </ac:inkMkLst>
        </pc:inkChg>
        <pc:inkChg chg="add del mod">
          <ac:chgData name="Brenton" userId="a7a4dbc5-d763-4f73-82f7-ea636d70ef16" providerId="ADAL" clId="{07DA9101-09CD-41B6-8275-C5AF418B40C5}" dt="2022-01-20T18:55:04.430" v="3768"/>
          <ac:inkMkLst>
            <pc:docMk/>
            <pc:sldMk cId="2546158666" sldId="640"/>
            <ac:inkMk id="20" creationId="{1772D97E-E670-4BD5-AD7F-A65D1E033ACE}"/>
          </ac:inkMkLst>
        </pc:inkChg>
      </pc:sldChg>
      <pc:sldChg chg="modSp new mod">
        <pc:chgData name="Brenton" userId="a7a4dbc5-d763-4f73-82f7-ea636d70ef16" providerId="ADAL" clId="{07DA9101-09CD-41B6-8275-C5AF418B40C5}" dt="2022-01-20T19:22:57.782" v="3840" actId="114"/>
        <pc:sldMkLst>
          <pc:docMk/>
          <pc:sldMk cId="1356399820" sldId="641"/>
        </pc:sldMkLst>
        <pc:spChg chg="mod">
          <ac:chgData name="Brenton" userId="a7a4dbc5-d763-4f73-82f7-ea636d70ef16" providerId="ADAL" clId="{07DA9101-09CD-41B6-8275-C5AF418B40C5}" dt="2022-01-20T17:25:39.360" v="3201" actId="20577"/>
          <ac:spMkLst>
            <pc:docMk/>
            <pc:sldMk cId="1356399820" sldId="641"/>
            <ac:spMk id="2" creationId="{5406EE66-8DEF-4CB7-8D99-B2AE99B99B04}"/>
          </ac:spMkLst>
        </pc:spChg>
        <pc:spChg chg="mod">
          <ac:chgData name="Brenton" userId="a7a4dbc5-d763-4f73-82f7-ea636d70ef16" providerId="ADAL" clId="{07DA9101-09CD-41B6-8275-C5AF418B40C5}" dt="2022-01-20T19:22:57.782" v="3840" actId="114"/>
          <ac:spMkLst>
            <pc:docMk/>
            <pc:sldMk cId="1356399820" sldId="641"/>
            <ac:spMk id="3" creationId="{83DF569A-68D1-47A1-886C-9735148610E2}"/>
          </ac:spMkLst>
        </pc:spChg>
      </pc:sldChg>
      <pc:sldChg chg="addSp modSp add mod">
        <pc:chgData name="Brenton" userId="a7a4dbc5-d763-4f73-82f7-ea636d70ef16" providerId="ADAL" clId="{07DA9101-09CD-41B6-8275-C5AF418B40C5}" dt="2022-01-20T18:43:18.327" v="3747" actId="9405"/>
        <pc:sldMkLst>
          <pc:docMk/>
          <pc:sldMk cId="3695165769" sldId="642"/>
        </pc:sldMkLst>
        <pc:spChg chg="mod">
          <ac:chgData name="Brenton" userId="a7a4dbc5-d763-4f73-82f7-ea636d70ef16" providerId="ADAL" clId="{07DA9101-09CD-41B6-8275-C5AF418B40C5}" dt="2022-01-20T17:25:22.169" v="3176" actId="20577"/>
          <ac:spMkLst>
            <pc:docMk/>
            <pc:sldMk cId="3695165769" sldId="642"/>
            <ac:spMk id="3" creationId="{D83015BF-53B3-4510-9E69-EF62881CA2B1}"/>
          </ac:spMkLst>
        </pc:spChg>
        <pc:inkChg chg="add">
          <ac:chgData name="Brenton" userId="a7a4dbc5-d763-4f73-82f7-ea636d70ef16" providerId="ADAL" clId="{07DA9101-09CD-41B6-8275-C5AF418B40C5}" dt="2022-01-20T18:41:54.856" v="3745" actId="9405"/>
          <ac:inkMkLst>
            <pc:docMk/>
            <pc:sldMk cId="3695165769" sldId="642"/>
            <ac:inkMk id="4" creationId="{EB569633-18ED-47DF-9E6C-FB5F618C4CF4}"/>
          </ac:inkMkLst>
        </pc:inkChg>
        <pc:inkChg chg="add">
          <ac:chgData name="Brenton" userId="a7a4dbc5-d763-4f73-82f7-ea636d70ef16" providerId="ADAL" clId="{07DA9101-09CD-41B6-8275-C5AF418B40C5}" dt="2022-01-20T18:41:56.106" v="3746" actId="9405"/>
          <ac:inkMkLst>
            <pc:docMk/>
            <pc:sldMk cId="3695165769" sldId="642"/>
            <ac:inkMk id="5" creationId="{52B6F5AF-DBFF-4BD1-888C-B09D7F451C12}"/>
          </ac:inkMkLst>
        </pc:inkChg>
        <pc:inkChg chg="add">
          <ac:chgData name="Brenton" userId="a7a4dbc5-d763-4f73-82f7-ea636d70ef16" providerId="ADAL" clId="{07DA9101-09CD-41B6-8275-C5AF418B40C5}" dt="2022-01-20T18:43:18.327" v="3747" actId="9405"/>
          <ac:inkMkLst>
            <pc:docMk/>
            <pc:sldMk cId="3695165769" sldId="642"/>
            <ac:inkMk id="6" creationId="{C12731E3-A5DE-406B-9EDA-5E8322E492B9}"/>
          </ac:inkMkLst>
        </pc:inkChg>
      </pc:sldChg>
      <pc:sldChg chg="modSp new mod">
        <pc:chgData name="Brenton" userId="a7a4dbc5-d763-4f73-82f7-ea636d70ef16" providerId="ADAL" clId="{07DA9101-09CD-41B6-8275-C5AF418B40C5}" dt="2022-01-20T18:17:22.265" v="3585" actId="20577"/>
        <pc:sldMkLst>
          <pc:docMk/>
          <pc:sldMk cId="557330304" sldId="643"/>
        </pc:sldMkLst>
        <pc:spChg chg="mod">
          <ac:chgData name="Brenton" userId="a7a4dbc5-d763-4f73-82f7-ea636d70ef16" providerId="ADAL" clId="{07DA9101-09CD-41B6-8275-C5AF418B40C5}" dt="2022-01-20T18:17:22.265" v="3585" actId="20577"/>
          <ac:spMkLst>
            <pc:docMk/>
            <pc:sldMk cId="557330304" sldId="643"/>
            <ac:spMk id="3" creationId="{02830568-8188-4CDD-8921-1867E4EEEA19}"/>
          </ac:spMkLst>
        </pc:spChg>
      </pc:sldChg>
      <pc:sldChg chg="addSp delSp modSp new mod">
        <pc:chgData name="Brenton" userId="a7a4dbc5-d763-4f73-82f7-ea636d70ef16" providerId="ADAL" clId="{07DA9101-09CD-41B6-8275-C5AF418B40C5}" dt="2022-01-20T18:24:45.323" v="3644"/>
        <pc:sldMkLst>
          <pc:docMk/>
          <pc:sldMk cId="1087809356" sldId="644"/>
        </pc:sldMkLst>
        <pc:spChg chg="del">
          <ac:chgData name="Brenton" userId="a7a4dbc5-d763-4f73-82f7-ea636d70ef16" providerId="ADAL" clId="{07DA9101-09CD-41B6-8275-C5AF418B40C5}" dt="2022-01-20T18:20:14.505" v="3587" actId="478"/>
          <ac:spMkLst>
            <pc:docMk/>
            <pc:sldMk cId="1087809356" sldId="644"/>
            <ac:spMk id="3" creationId="{91AABC70-9623-4244-A21B-5B3553F8C6E1}"/>
          </ac:spMkLst>
        </pc:spChg>
        <pc:grpChg chg="del mod">
          <ac:chgData name="Brenton" userId="a7a4dbc5-d763-4f73-82f7-ea636d70ef16" providerId="ADAL" clId="{07DA9101-09CD-41B6-8275-C5AF418B40C5}" dt="2022-01-20T18:21:33.560" v="3607"/>
          <ac:grpSpMkLst>
            <pc:docMk/>
            <pc:sldMk cId="1087809356" sldId="644"/>
            <ac:grpSpMk id="23" creationId="{CB963B94-0CEC-49BC-AB0F-9F697309A820}"/>
          </ac:grpSpMkLst>
        </pc:grpChg>
        <pc:grpChg chg="del mod">
          <ac:chgData name="Brenton" userId="a7a4dbc5-d763-4f73-82f7-ea636d70ef16" providerId="ADAL" clId="{07DA9101-09CD-41B6-8275-C5AF418B40C5}" dt="2022-01-20T18:21:33.560" v="3607"/>
          <ac:grpSpMkLst>
            <pc:docMk/>
            <pc:sldMk cId="1087809356" sldId="644"/>
            <ac:grpSpMk id="24" creationId="{2B6C2811-13A2-4D5C-9B42-4BF6C2C5E3E2}"/>
          </ac:grpSpMkLst>
        </pc:grpChg>
        <pc:grpChg chg="mod">
          <ac:chgData name="Brenton" userId="a7a4dbc5-d763-4f73-82f7-ea636d70ef16" providerId="ADAL" clId="{07DA9101-09CD-41B6-8275-C5AF418B40C5}" dt="2022-01-20T18:21:33.560" v="3607"/>
          <ac:grpSpMkLst>
            <pc:docMk/>
            <pc:sldMk cId="1087809356" sldId="644"/>
            <ac:grpSpMk id="25" creationId="{BF1ED66E-9061-4368-9927-84B0E435E453}"/>
          </ac:grpSpMkLst>
        </pc:grpChg>
        <pc:grpChg chg="mod">
          <ac:chgData name="Brenton" userId="a7a4dbc5-d763-4f73-82f7-ea636d70ef16" providerId="ADAL" clId="{07DA9101-09CD-41B6-8275-C5AF418B40C5}" dt="2022-01-20T18:21:36.575" v="3614"/>
          <ac:grpSpMkLst>
            <pc:docMk/>
            <pc:sldMk cId="1087809356" sldId="644"/>
            <ac:grpSpMk id="32" creationId="{FB37D453-BE9A-4C8C-A582-93ECC5BA8310}"/>
          </ac:grpSpMkLst>
        </pc:grpChg>
        <pc:grpChg chg="del mod">
          <ac:chgData name="Brenton" userId="a7a4dbc5-d763-4f73-82f7-ea636d70ef16" providerId="ADAL" clId="{07DA9101-09CD-41B6-8275-C5AF418B40C5}" dt="2022-01-20T18:24:45.323" v="3644"/>
          <ac:grpSpMkLst>
            <pc:docMk/>
            <pc:sldMk cId="1087809356" sldId="644"/>
            <ac:grpSpMk id="62" creationId="{09AB93FF-DA3C-4B67-8B55-F9D9DFD35BE4}"/>
          </ac:grpSpMkLst>
        </pc:grpChg>
        <pc:grpChg chg="mod">
          <ac:chgData name="Brenton" userId="a7a4dbc5-d763-4f73-82f7-ea636d70ef16" providerId="ADAL" clId="{07DA9101-09CD-41B6-8275-C5AF418B40C5}" dt="2022-01-20T18:24:45.323" v="3644"/>
          <ac:grpSpMkLst>
            <pc:docMk/>
            <pc:sldMk cId="1087809356" sldId="644"/>
            <ac:grpSpMk id="63" creationId="{B858B2C5-E8D8-4D42-B7D6-4077A4B2B28A}"/>
          </ac:grpSpMkLst>
        </pc:grp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4" creationId="{A9CA1900-F5A1-4036-9C17-325594940ADF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5" creationId="{ACDEDB34-D2C7-47BE-B633-D86DAA11D547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6" creationId="{9C208BA2-A3A1-447C-A6A1-3D64CCD87025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7" creationId="{E8EDFA6A-EC4D-48D8-BD9D-96B0C90A103D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8" creationId="{5E7610CA-71F2-45B7-8E84-524CD46A364E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9" creationId="{AAE16051-5E97-4CF5-AB5C-76542AABFBFD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0" creationId="{74CA3B58-EA56-4D6B-A8A6-6A6E868C9658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1" creationId="{DEF3580D-E851-4C93-8610-43879B0E2776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2" creationId="{11EDA64E-7E3B-48FA-A2E9-5BEDE0608FD1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3" creationId="{1CFE4599-9234-4FA2-9535-21BE9C5CEDE7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4" creationId="{E57E935D-2BAD-44C9-9168-A16D4367AA8C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5" creationId="{937AB6F0-000F-4E0E-8B79-E709936F7420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6" creationId="{DA27D25D-5559-4844-AF4D-B419A72D40C5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7" creationId="{AB2B1017-8AE5-4BEA-B856-89D380EC4676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8" creationId="{5BD5AC50-EA6A-4BA6-B86E-C52648842700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19" creationId="{DD14FDEE-D772-462C-92B8-2E6EED025F7D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20" creationId="{11D6D31F-0AD9-4282-95A4-F2D6548330C2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21" creationId="{B95C71AF-4B7C-4DA7-97AE-70DDF6F29DE7}"/>
          </ac:inkMkLst>
        </pc:inkChg>
        <pc:inkChg chg="add mod">
          <ac:chgData name="Brenton" userId="a7a4dbc5-d763-4f73-82f7-ea636d70ef16" providerId="ADAL" clId="{07DA9101-09CD-41B6-8275-C5AF418B40C5}" dt="2022-01-20T18:21:33.560" v="3607"/>
          <ac:inkMkLst>
            <pc:docMk/>
            <pc:sldMk cId="1087809356" sldId="644"/>
            <ac:inkMk id="22" creationId="{54A07694-445D-49F6-8FE8-2FD001CA12DD}"/>
          </ac:inkMkLst>
        </pc:inkChg>
        <pc:inkChg chg="add mod">
          <ac:chgData name="Brenton" userId="a7a4dbc5-d763-4f73-82f7-ea636d70ef16" providerId="ADAL" clId="{07DA9101-09CD-41B6-8275-C5AF418B40C5}" dt="2022-01-20T18:21:36.575" v="3614"/>
          <ac:inkMkLst>
            <pc:docMk/>
            <pc:sldMk cId="1087809356" sldId="644"/>
            <ac:inkMk id="26" creationId="{58F5B8A0-2C8C-487C-B8E2-320367E4518C}"/>
          </ac:inkMkLst>
        </pc:inkChg>
        <pc:inkChg chg="add mod">
          <ac:chgData name="Brenton" userId="a7a4dbc5-d763-4f73-82f7-ea636d70ef16" providerId="ADAL" clId="{07DA9101-09CD-41B6-8275-C5AF418B40C5}" dt="2022-01-20T18:21:36.575" v="3614"/>
          <ac:inkMkLst>
            <pc:docMk/>
            <pc:sldMk cId="1087809356" sldId="644"/>
            <ac:inkMk id="27" creationId="{2424E013-5226-405C-979C-AEA621FADD6F}"/>
          </ac:inkMkLst>
        </pc:inkChg>
        <pc:inkChg chg="add mod">
          <ac:chgData name="Brenton" userId="a7a4dbc5-d763-4f73-82f7-ea636d70ef16" providerId="ADAL" clId="{07DA9101-09CD-41B6-8275-C5AF418B40C5}" dt="2022-01-20T18:21:36.575" v="3614"/>
          <ac:inkMkLst>
            <pc:docMk/>
            <pc:sldMk cId="1087809356" sldId="644"/>
            <ac:inkMk id="28" creationId="{42E300E1-249C-4778-B924-25F465EDAF84}"/>
          </ac:inkMkLst>
        </pc:inkChg>
        <pc:inkChg chg="add mod">
          <ac:chgData name="Brenton" userId="a7a4dbc5-d763-4f73-82f7-ea636d70ef16" providerId="ADAL" clId="{07DA9101-09CD-41B6-8275-C5AF418B40C5}" dt="2022-01-20T18:21:36.575" v="3614"/>
          <ac:inkMkLst>
            <pc:docMk/>
            <pc:sldMk cId="1087809356" sldId="644"/>
            <ac:inkMk id="29" creationId="{9DA1961B-FA3B-417B-BAEA-51A2AF8FDC1D}"/>
          </ac:inkMkLst>
        </pc:inkChg>
        <pc:inkChg chg="add mod">
          <ac:chgData name="Brenton" userId="a7a4dbc5-d763-4f73-82f7-ea636d70ef16" providerId="ADAL" clId="{07DA9101-09CD-41B6-8275-C5AF418B40C5}" dt="2022-01-20T18:21:36.575" v="3614"/>
          <ac:inkMkLst>
            <pc:docMk/>
            <pc:sldMk cId="1087809356" sldId="644"/>
            <ac:inkMk id="30" creationId="{BF3525F5-E84A-4ADA-B8EB-E366B039D3FA}"/>
          </ac:inkMkLst>
        </pc:inkChg>
        <pc:inkChg chg="add mod">
          <ac:chgData name="Brenton" userId="a7a4dbc5-d763-4f73-82f7-ea636d70ef16" providerId="ADAL" clId="{07DA9101-09CD-41B6-8275-C5AF418B40C5}" dt="2022-01-20T18:21:36.575" v="3614"/>
          <ac:inkMkLst>
            <pc:docMk/>
            <pc:sldMk cId="1087809356" sldId="644"/>
            <ac:inkMk id="31" creationId="{D8E66904-E34F-4585-95F9-E9209385E9F9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33" creationId="{5D13520A-D5A1-4193-BF87-2D982A91DBC6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34" creationId="{A2AF1986-892E-4EE1-A7F1-2E3C79E01E86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35" creationId="{4B9880D4-2895-4134-8D29-B1F2EBEED632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36" creationId="{136F5D63-E5E9-4796-8164-0F4B7844BE6F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37" creationId="{22951B57-ECE6-472E-8D1E-2F09380A02EA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38" creationId="{AE0FBFBA-D89F-497C-B515-3AE3520BE9DD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39" creationId="{072C1800-ACEF-4A4F-AE8C-3592F7C96760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0" creationId="{D3FE8939-761C-4CAE-9946-55A5300E2944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1" creationId="{074C6967-DE1A-4675-ABCE-52F144A7049A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2" creationId="{7B851DC7-B233-4EC3-99AE-B1C535746E12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3" creationId="{8F67DA0C-5642-45CE-9E6E-535550C3968A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4" creationId="{4BFF0409-BD85-41F7-983B-2AEA37D4CCF7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5" creationId="{459B00D7-F21A-4BEE-893E-09F6BFB1723F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6" creationId="{A1144795-5568-4D7F-95D9-ACA812A46980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7" creationId="{5102CA85-D621-40E8-BEF3-C433BB89B7B6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8" creationId="{7EF6077E-64F4-4EE5-8147-1E60304897E1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49" creationId="{A4EF7623-8D0D-4A56-947C-E18612EA022F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0" creationId="{8C1A6C1D-5CB9-44D3-B20A-7870012411CB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1" creationId="{A8A73519-FFEF-4190-A944-8642E9590366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2" creationId="{8940DAE6-0651-4103-8174-097ACC5DAE6C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3" creationId="{D99374BC-897F-4B29-87CD-4B02598B1035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4" creationId="{2A9D3FE8-D538-43B9-9A8A-07FCABE63779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5" creationId="{0F13159D-DFD4-4271-8361-BF47153D90B5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6" creationId="{E3D6D314-FF93-4918-BC91-48E7F88BDA9B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7" creationId="{123BB0EF-626D-4239-A526-3C3D08ABCED8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8" creationId="{4FFFFF41-FCCC-48B7-BE81-07C4C86C4D9B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59" creationId="{A03B9FDE-E98B-40A1-A884-F07A2E131292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60" creationId="{35FB8BD7-EA3D-4523-9330-8EF12AD4E78F}"/>
          </ac:inkMkLst>
        </pc:inkChg>
        <pc:inkChg chg="add mod">
          <ac:chgData name="Brenton" userId="a7a4dbc5-d763-4f73-82f7-ea636d70ef16" providerId="ADAL" clId="{07DA9101-09CD-41B6-8275-C5AF418B40C5}" dt="2022-01-20T18:24:45.323" v="3644"/>
          <ac:inkMkLst>
            <pc:docMk/>
            <pc:sldMk cId="1087809356" sldId="644"/>
            <ac:inkMk id="61" creationId="{E4CAC7EE-ACF5-4BEA-8301-AC3F92E831BC}"/>
          </ac:inkMkLst>
        </pc:inkChg>
      </pc:sldChg>
      <pc:sldChg chg="modSp new mod">
        <pc:chgData name="Brenton" userId="a7a4dbc5-d763-4f73-82f7-ea636d70ef16" providerId="ADAL" clId="{07DA9101-09CD-41B6-8275-C5AF418B40C5}" dt="2022-01-20T18:32:15.600" v="3718"/>
        <pc:sldMkLst>
          <pc:docMk/>
          <pc:sldMk cId="3303342277" sldId="645"/>
        </pc:sldMkLst>
        <pc:spChg chg="mod">
          <ac:chgData name="Brenton" userId="a7a4dbc5-d763-4f73-82f7-ea636d70ef16" providerId="ADAL" clId="{07DA9101-09CD-41B6-8275-C5AF418B40C5}" dt="2022-01-20T18:32:15.600" v="3718"/>
          <ac:spMkLst>
            <pc:docMk/>
            <pc:sldMk cId="3303342277" sldId="645"/>
            <ac:spMk id="3" creationId="{9ED268D1-4B63-47D3-BD99-5707312BB9B9}"/>
          </ac:spMkLst>
        </pc:spChg>
      </pc:sldChg>
      <pc:sldChg chg="addSp delSp modSp new mod">
        <pc:chgData name="Brenton" userId="a7a4dbc5-d763-4f73-82f7-ea636d70ef16" providerId="ADAL" clId="{07DA9101-09CD-41B6-8275-C5AF418B40C5}" dt="2022-01-20T20:00:38.271" v="3855"/>
        <pc:sldMkLst>
          <pc:docMk/>
          <pc:sldMk cId="350371708" sldId="646"/>
        </pc:sldMkLst>
        <pc:spChg chg="del">
          <ac:chgData name="Brenton" userId="a7a4dbc5-d763-4f73-82f7-ea636d70ef16" providerId="ADAL" clId="{07DA9101-09CD-41B6-8275-C5AF418B40C5}" dt="2022-01-20T20:00:23.251" v="3842" actId="478"/>
          <ac:spMkLst>
            <pc:docMk/>
            <pc:sldMk cId="350371708" sldId="646"/>
            <ac:spMk id="3" creationId="{AD21B173-4A69-4E49-B396-35359B1D71A0}"/>
          </ac:spMkLst>
        </pc:spChg>
        <pc:grpChg chg="mod">
          <ac:chgData name="Brenton" userId="a7a4dbc5-d763-4f73-82f7-ea636d70ef16" providerId="ADAL" clId="{07DA9101-09CD-41B6-8275-C5AF418B40C5}" dt="2022-01-20T20:00:38.271" v="3855"/>
          <ac:grpSpMkLst>
            <pc:docMk/>
            <pc:sldMk cId="350371708" sldId="646"/>
            <ac:grpSpMk id="16" creationId="{4B0A4304-D25A-488D-9ADE-F7CC5B9D4219}"/>
          </ac:grpSpMkLst>
        </pc:grp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4" creationId="{26C548EC-5D18-4030-B022-082ED9AFA7F8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5" creationId="{97AED840-E670-4141-859A-18D51E69BDDB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6" creationId="{2C9811EB-1812-45C0-808A-A891C49C1DCB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7" creationId="{34D7B8B8-E984-4F2B-A419-069DADE74559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8" creationId="{32E9CFE2-63A2-42DA-8890-0D542D3D514E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9" creationId="{20B18798-EDDA-4C23-8C23-476A80D82350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10" creationId="{9E093221-188B-4AB7-BD4B-23C223F92888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11" creationId="{69282DA8-3381-4CE2-8D64-CE031391E157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12" creationId="{AA2AA590-56B7-4FCE-B34D-42298F41AAE7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13" creationId="{056A1959-589C-4F29-B790-22E67216DAC4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14" creationId="{1DFAE191-176A-49FE-8885-36FBFCF99641}"/>
          </ac:inkMkLst>
        </pc:inkChg>
        <pc:inkChg chg="add mod">
          <ac:chgData name="Brenton" userId="a7a4dbc5-d763-4f73-82f7-ea636d70ef16" providerId="ADAL" clId="{07DA9101-09CD-41B6-8275-C5AF418B40C5}" dt="2022-01-20T20:00:38.271" v="3855"/>
          <ac:inkMkLst>
            <pc:docMk/>
            <pc:sldMk cId="350371708" sldId="646"/>
            <ac:inkMk id="15" creationId="{40281329-91FD-492D-B771-C06E4788E5B5}"/>
          </ac:inkMkLst>
        </pc:inkChg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345363654" sldId="653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2315644170" sldId="654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1957687719" sldId="655"/>
        </pc:sldMkLst>
      </pc:sldChg>
      <pc:sldChg chg="del">
        <pc:chgData name="Brenton" userId="a7a4dbc5-d763-4f73-82f7-ea636d70ef16" providerId="ADAL" clId="{07DA9101-09CD-41B6-8275-C5AF418B40C5}" dt="2022-01-20T16:39:51.393" v="108" actId="47"/>
        <pc:sldMkLst>
          <pc:docMk/>
          <pc:sldMk cId="3877835093" sldId="656"/>
        </pc:sldMkLst>
      </pc:sldChg>
    </pc:docChg>
  </pc:docChgLst>
  <pc:docChgLst>
    <pc:chgData name="Brenton" userId="a7a4dbc5-d763-4f73-82f7-ea636d70ef16" providerId="ADAL" clId="{C4B1CF0D-9AA3-49BE-947B-6A6F9F4373D0}"/>
    <pc:docChg chg="undo redo custSel addSld delSld modSld">
      <pc:chgData name="Brenton" userId="a7a4dbc5-d763-4f73-82f7-ea636d70ef16" providerId="ADAL" clId="{C4B1CF0D-9AA3-49BE-947B-6A6F9F4373D0}" dt="2022-02-03T17:12:18.713" v="288"/>
      <pc:docMkLst>
        <pc:docMk/>
      </pc:docMkLst>
      <pc:sldChg chg="modSp add del mod">
        <pc:chgData name="Brenton" userId="a7a4dbc5-d763-4f73-82f7-ea636d70ef16" providerId="ADAL" clId="{C4B1CF0D-9AA3-49BE-947B-6A6F9F4373D0}" dt="2022-02-03T17:07:42.329" v="255"/>
        <pc:sldMkLst>
          <pc:docMk/>
          <pc:sldMk cId="3322763660" sldId="257"/>
        </pc:sldMkLst>
        <pc:spChg chg="mod">
          <ac:chgData name="Brenton" userId="a7a4dbc5-d763-4f73-82f7-ea636d70ef16" providerId="ADAL" clId="{C4B1CF0D-9AA3-49BE-947B-6A6F9F4373D0}" dt="2022-02-03T17:03:31.702" v="12" actId="20577"/>
          <ac:spMkLst>
            <pc:docMk/>
            <pc:sldMk cId="3322763660" sldId="257"/>
            <ac:spMk id="2" creationId="{00000000-0000-0000-0000-000000000000}"/>
          </ac:spMkLst>
        </pc:spChg>
        <pc:spChg chg="mod">
          <ac:chgData name="Brenton" userId="a7a4dbc5-d763-4f73-82f7-ea636d70ef16" providerId="ADAL" clId="{C4B1CF0D-9AA3-49BE-947B-6A6F9F4373D0}" dt="2022-02-03T17:07:34.888" v="240" actId="20577"/>
          <ac:spMkLst>
            <pc:docMk/>
            <pc:sldMk cId="3322763660" sldId="257"/>
            <ac:spMk id="3" creationId="{00000000-0000-0000-0000-000000000000}"/>
          </ac:spMkLst>
        </pc:spChg>
      </pc:sldChg>
      <pc:sldChg chg="modSp add del mod">
        <pc:chgData name="Brenton" userId="a7a4dbc5-d763-4f73-82f7-ea636d70ef16" providerId="ADAL" clId="{C4B1CF0D-9AA3-49BE-947B-6A6F9F4373D0}" dt="2022-02-03T17:12:14.983" v="286" actId="20577"/>
        <pc:sldMkLst>
          <pc:docMk/>
          <pc:sldMk cId="1256753458" sldId="561"/>
        </pc:sldMkLst>
        <pc:spChg chg="mod">
          <ac:chgData name="Brenton" userId="a7a4dbc5-d763-4f73-82f7-ea636d70ef16" providerId="ADAL" clId="{C4B1CF0D-9AA3-49BE-947B-6A6F9F4373D0}" dt="2022-02-03T17:12:14.983" v="286" actId="20577"/>
          <ac:spMkLst>
            <pc:docMk/>
            <pc:sldMk cId="1256753458" sldId="561"/>
            <ac:spMk id="3" creationId="{00000000-0000-0000-0000-000000000000}"/>
          </ac:spMkLst>
        </pc:spChg>
      </pc:sldChg>
      <pc:sldChg chg="add del modTransition">
        <pc:chgData name="Brenton" userId="a7a4dbc5-d763-4f73-82f7-ea636d70ef16" providerId="ADAL" clId="{C4B1CF0D-9AA3-49BE-947B-6A6F9F4373D0}" dt="2022-02-03T17:12:18.713" v="288"/>
        <pc:sldMkLst>
          <pc:docMk/>
          <pc:sldMk cId="618038898" sldId="563"/>
        </pc:sldMkLst>
      </pc:sldChg>
      <pc:sldChg chg="add del modTransition">
        <pc:chgData name="Brenton" userId="a7a4dbc5-d763-4f73-82f7-ea636d70ef16" providerId="ADAL" clId="{C4B1CF0D-9AA3-49BE-947B-6A6F9F4373D0}" dt="2022-02-03T17:12:18.713" v="288"/>
        <pc:sldMkLst>
          <pc:docMk/>
          <pc:sldMk cId="4186432347" sldId="564"/>
        </pc:sldMkLst>
      </pc:sldChg>
      <pc:sldChg chg="add del modTransition">
        <pc:chgData name="Brenton" userId="a7a4dbc5-d763-4f73-82f7-ea636d70ef16" providerId="ADAL" clId="{C4B1CF0D-9AA3-49BE-947B-6A6F9F4373D0}" dt="2022-02-03T17:12:18.713" v="288"/>
        <pc:sldMkLst>
          <pc:docMk/>
          <pc:sldMk cId="348826012" sldId="565"/>
        </pc:sldMkLst>
      </pc:sldChg>
      <pc:sldChg chg="add del modTransition">
        <pc:chgData name="Brenton" userId="a7a4dbc5-d763-4f73-82f7-ea636d70ef16" providerId="ADAL" clId="{C4B1CF0D-9AA3-49BE-947B-6A6F9F4373D0}" dt="2022-02-03T17:12:18.713" v="288"/>
        <pc:sldMkLst>
          <pc:docMk/>
          <pc:sldMk cId="989649374" sldId="566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735427800" sldId="632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4236070980" sldId="633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1786133862" sldId="634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1444731090" sldId="635"/>
        </pc:sldMkLst>
      </pc:sldChg>
      <pc:sldChg chg="addSp delSp modSp add del mod">
        <pc:chgData name="Brenton" userId="a7a4dbc5-d763-4f73-82f7-ea636d70ef16" providerId="ADAL" clId="{C4B1CF0D-9AA3-49BE-947B-6A6F9F4373D0}" dt="2022-02-03T17:07:42.329" v="255"/>
        <pc:sldMkLst>
          <pc:docMk/>
          <pc:sldMk cId="485257707" sldId="636"/>
        </pc:sldMkLst>
        <pc:spChg chg="mod">
          <ac:chgData name="Brenton" userId="a7a4dbc5-d763-4f73-82f7-ea636d70ef16" providerId="ADAL" clId="{C4B1CF0D-9AA3-49BE-947B-6A6F9F4373D0}" dt="2022-02-03T17:07:35.657" v="247"/>
          <ac:spMkLst>
            <pc:docMk/>
            <pc:sldMk cId="485257707" sldId="636"/>
            <ac:spMk id="2" creationId="{AAD12DB3-A910-4C37-AA21-A4212E9CB06B}"/>
          </ac:spMkLst>
        </pc:spChg>
        <pc:spChg chg="mod">
          <ac:chgData name="Brenton" userId="a7a4dbc5-d763-4f73-82f7-ea636d70ef16" providerId="ADAL" clId="{C4B1CF0D-9AA3-49BE-947B-6A6F9F4373D0}" dt="2022-02-03T17:07:35.610" v="246" actId="6549"/>
          <ac:spMkLst>
            <pc:docMk/>
            <pc:sldMk cId="485257707" sldId="636"/>
            <ac:spMk id="3" creationId="{72290AB5-0008-4FE4-9359-2847F9D1E6C1}"/>
          </ac:spMkLst>
        </pc:spChg>
        <pc:grpChg chg="add del">
          <ac:chgData name="Brenton" userId="a7a4dbc5-d763-4f73-82f7-ea636d70ef16" providerId="ADAL" clId="{C4B1CF0D-9AA3-49BE-947B-6A6F9F4373D0}" dt="2022-02-03T17:07:35.756" v="248" actId="478"/>
          <ac:grpSpMkLst>
            <pc:docMk/>
            <pc:sldMk cId="485257707" sldId="636"/>
            <ac:grpSpMk id="16" creationId="{FCFB6BFE-09C7-4986-BCFB-C21636B1C2F2}"/>
          </ac:grpSpMkLst>
        </pc:grpChg>
        <pc:grpChg chg="add del">
          <ac:chgData name="Brenton" userId="a7a4dbc5-d763-4f73-82f7-ea636d70ef16" providerId="ADAL" clId="{C4B1CF0D-9AA3-49BE-947B-6A6F9F4373D0}" dt="2022-02-03T17:07:35.374" v="242" actId="478"/>
          <ac:grpSpMkLst>
            <pc:docMk/>
            <pc:sldMk cId="485257707" sldId="636"/>
            <ac:grpSpMk id="24" creationId="{23B387EF-A4CA-4078-9251-D7F05F9B5DE3}"/>
          </ac:grpSpMkLst>
        </pc:grpChg>
        <pc:grpChg chg="add del">
          <ac:chgData name="Brenton" userId="a7a4dbc5-d763-4f73-82f7-ea636d70ef16" providerId="ADAL" clId="{C4B1CF0D-9AA3-49BE-947B-6A6F9F4373D0}" dt="2022-02-03T17:07:35.774" v="249" actId="478"/>
          <ac:grpSpMkLst>
            <pc:docMk/>
            <pc:sldMk cId="485257707" sldId="636"/>
            <ac:grpSpMk id="27" creationId="{5FD03947-2793-4831-A492-3C7A41FF7994}"/>
          </ac:grpSpMkLst>
        </pc:grpChg>
      </pc:sldChg>
      <pc:sldChg chg="modSp add del mod">
        <pc:chgData name="Brenton" userId="a7a4dbc5-d763-4f73-82f7-ea636d70ef16" providerId="ADAL" clId="{C4B1CF0D-9AA3-49BE-947B-6A6F9F4373D0}" dt="2022-02-03T17:07:40.645" v="254" actId="47"/>
        <pc:sldMkLst>
          <pc:docMk/>
          <pc:sldMk cId="3780897882" sldId="637"/>
        </pc:sldMkLst>
        <pc:spChg chg="mod">
          <ac:chgData name="Brenton" userId="a7a4dbc5-d763-4f73-82f7-ea636d70ef16" providerId="ADAL" clId="{C4B1CF0D-9AA3-49BE-947B-6A6F9F4373D0}" dt="2022-02-03T17:07:36.386" v="252" actId="20577"/>
          <ac:spMkLst>
            <pc:docMk/>
            <pc:sldMk cId="3780897882" sldId="637"/>
            <ac:spMk id="2" creationId="{00000000-0000-0000-0000-000000000000}"/>
          </ac:spMkLst>
        </pc:spChg>
        <pc:spChg chg="mod">
          <ac:chgData name="Brenton" userId="a7a4dbc5-d763-4f73-82f7-ea636d70ef16" providerId="ADAL" clId="{C4B1CF0D-9AA3-49BE-947B-6A6F9F4373D0}" dt="2022-02-03T17:07:36.433" v="253" actId="6549"/>
          <ac:spMkLst>
            <pc:docMk/>
            <pc:sldMk cId="3780897882" sldId="637"/>
            <ac:spMk id="3" creationId="{00000000-0000-0000-0000-000000000000}"/>
          </ac:spMkLst>
        </pc:spChg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1504972297" sldId="638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2546158666" sldId="640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1356399820" sldId="641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3695165769" sldId="642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557330304" sldId="643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1087809356" sldId="644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3303342277" sldId="645"/>
        </pc:sldMkLst>
      </pc:sldChg>
      <pc:sldChg chg="add del">
        <pc:chgData name="Brenton" userId="a7a4dbc5-d763-4f73-82f7-ea636d70ef16" providerId="ADAL" clId="{C4B1CF0D-9AA3-49BE-947B-6A6F9F4373D0}" dt="2022-02-03T17:07:42.329" v="255"/>
        <pc:sldMkLst>
          <pc:docMk/>
          <pc:sldMk cId="350371708" sldId="646"/>
        </pc:sldMkLst>
      </pc:sldChg>
      <pc:sldChg chg="add del">
        <pc:chgData name="Brenton" userId="a7a4dbc5-d763-4f73-82f7-ea636d70ef16" providerId="ADAL" clId="{C4B1CF0D-9AA3-49BE-947B-6A6F9F4373D0}" dt="2022-02-03T17:12:15.449" v="287"/>
        <pc:sldMkLst>
          <pc:docMk/>
          <pc:sldMk cId="2325952485" sldId="647"/>
        </pc:sldMkLst>
      </pc:sldChg>
    </pc:docChg>
  </pc:docChgLst>
  <pc:docChgLst>
    <pc:chgData name="Brenton" userId="a7a4dbc5-d763-4f73-82f7-ea636d70ef16" providerId="ADAL" clId="{B325E8CB-6073-4AAC-B0F4-7917FCA60F1C}"/>
    <pc:docChg chg="undo custSel addSld delSld modSld">
      <pc:chgData name="Brenton" userId="a7a4dbc5-d763-4f73-82f7-ea636d70ef16" providerId="ADAL" clId="{B325E8CB-6073-4AAC-B0F4-7917FCA60F1C}" dt="2022-01-13T20:13:40.099" v="505"/>
      <pc:docMkLst>
        <pc:docMk/>
      </pc:docMkLst>
      <pc:sldChg chg="del">
        <pc:chgData name="Brenton" userId="a7a4dbc5-d763-4f73-82f7-ea636d70ef16" providerId="ADAL" clId="{B325E8CB-6073-4AAC-B0F4-7917FCA60F1C}" dt="2022-01-13T03:12:36.770" v="14" actId="47"/>
        <pc:sldMkLst>
          <pc:docMk/>
          <pc:sldMk cId="909753581" sldId="256"/>
        </pc:sldMkLst>
      </pc:sldChg>
      <pc:sldChg chg="modSp add mod modTransition">
        <pc:chgData name="Brenton" userId="a7a4dbc5-d763-4f73-82f7-ea636d70ef16" providerId="ADAL" clId="{B325E8CB-6073-4AAC-B0F4-7917FCA60F1C}" dt="2022-01-13T03:16:12.421" v="107" actId="20577"/>
        <pc:sldMkLst>
          <pc:docMk/>
          <pc:sldMk cId="3322763660" sldId="257"/>
        </pc:sldMkLst>
        <pc:spChg chg="mod">
          <ac:chgData name="Brenton" userId="a7a4dbc5-d763-4f73-82f7-ea636d70ef16" providerId="ADAL" clId="{B325E8CB-6073-4AAC-B0F4-7917FCA60F1C}" dt="2022-01-13T03:16:12.421" v="107" actId="20577"/>
          <ac:spMkLst>
            <pc:docMk/>
            <pc:sldMk cId="3322763660" sldId="257"/>
            <ac:spMk id="2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12:50.181" v="37" actId="6549"/>
          <ac:spMkLst>
            <pc:docMk/>
            <pc:sldMk cId="3322763660" sldId="257"/>
            <ac:spMk id="3" creationId="{00000000-0000-0000-0000-000000000000}"/>
          </ac:spMkLst>
        </pc:spChg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636509958" sldId="257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741226100" sldId="258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261687484" sldId="259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1569898359" sldId="260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870032128" sldId="261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665835481" sldId="261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912130959" sldId="262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344809043" sldId="263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358056017" sldId="265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1700231516" sldId="266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056048304" sldId="267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248305799" sldId="268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850309183" sldId="268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1032716623" sldId="269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1507574786" sldId="270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268999376" sldId="271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4133938954" sldId="272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956992524" sldId="273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130313175" sldId="274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4222454453" sldId="275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439967869" sldId="276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917054967" sldId="277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162947420" sldId="278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579003110" sldId="279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294323180" sldId="280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536504213" sldId="281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772442109" sldId="282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042949464" sldId="283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1840288555" sldId="284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883902984" sldId="285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420801709" sldId="286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626587952" sldId="287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690978847" sldId="289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2514082723" sldId="289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80439093" sldId="290"/>
        </pc:sldMkLst>
      </pc:sldChg>
      <pc:sldChg chg="modSp add mod modTransition">
        <pc:chgData name="Brenton" userId="a7a4dbc5-d763-4f73-82f7-ea636d70ef16" providerId="ADAL" clId="{B325E8CB-6073-4AAC-B0F4-7917FCA60F1C}" dt="2022-01-13T03:12:34.263" v="6" actId="27636"/>
        <pc:sldMkLst>
          <pc:docMk/>
          <pc:sldMk cId="835825791" sldId="290"/>
        </pc:sldMkLst>
        <pc:spChg chg="mod">
          <ac:chgData name="Brenton" userId="a7a4dbc5-d763-4f73-82f7-ea636d70ef16" providerId="ADAL" clId="{B325E8CB-6073-4AAC-B0F4-7917FCA60F1C}" dt="2022-01-13T03:12:34.263" v="6" actId="27636"/>
          <ac:spMkLst>
            <pc:docMk/>
            <pc:sldMk cId="835825791" sldId="290"/>
            <ac:spMk id="7171" creationId="{00000000-0000-0000-0000-000000000000}"/>
          </ac:spMkLst>
        </pc:spChg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2425746086" sldId="291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801471033" sldId="292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903859952" sldId="293"/>
        </pc:sldMkLst>
      </pc:sldChg>
      <pc:sldChg chg="addSp delSp modSp add mod modTransition">
        <pc:chgData name="Brenton" userId="a7a4dbc5-d763-4f73-82f7-ea636d70ef16" providerId="ADAL" clId="{B325E8CB-6073-4AAC-B0F4-7917FCA60F1C}" dt="2022-01-13T19:51:07.490" v="365"/>
        <pc:sldMkLst>
          <pc:docMk/>
          <pc:sldMk cId="516643226" sldId="295"/>
        </pc:sldMkLst>
        <pc:spChg chg="mod">
          <ac:chgData name="Brenton" userId="a7a4dbc5-d763-4f73-82f7-ea636d70ef16" providerId="ADAL" clId="{B325E8CB-6073-4AAC-B0F4-7917FCA60F1C}" dt="2022-01-13T19:45:46.447" v="302" actId="6549"/>
          <ac:spMkLst>
            <pc:docMk/>
            <pc:sldMk cId="516643226" sldId="295"/>
            <ac:spMk id="15363" creationId="{00000000-0000-0000-0000-000000000000}"/>
          </ac:spMkLst>
        </pc:spChg>
        <pc:grpChg chg="del mod">
          <ac:chgData name="Brenton" userId="a7a4dbc5-d763-4f73-82f7-ea636d70ef16" providerId="ADAL" clId="{B325E8CB-6073-4AAC-B0F4-7917FCA60F1C}" dt="2022-01-13T19:51:02.044" v="353"/>
          <ac:grpSpMkLst>
            <pc:docMk/>
            <pc:sldMk cId="516643226" sldId="295"/>
            <ac:grpSpMk id="5" creationId="{DC2DF187-EB97-4968-BF24-925125F92853}"/>
          </ac:grpSpMkLst>
        </pc:grpChg>
        <pc:grpChg chg="mod">
          <ac:chgData name="Brenton" userId="a7a4dbc5-d763-4f73-82f7-ea636d70ef16" providerId="ADAL" clId="{B325E8CB-6073-4AAC-B0F4-7917FCA60F1C}" dt="2022-01-13T19:51:02.044" v="353"/>
          <ac:grpSpMkLst>
            <pc:docMk/>
            <pc:sldMk cId="516643226" sldId="295"/>
            <ac:grpSpMk id="11" creationId="{A5625EC6-702A-4D07-A734-A56A4CF8468B}"/>
          </ac:grpSpMkLst>
        </pc:grpChg>
        <pc:grpChg chg="mod">
          <ac:chgData name="Brenton" userId="a7a4dbc5-d763-4f73-82f7-ea636d70ef16" providerId="ADAL" clId="{B325E8CB-6073-4AAC-B0F4-7917FCA60F1C}" dt="2022-01-13T19:51:02.044" v="353"/>
          <ac:grpSpMkLst>
            <pc:docMk/>
            <pc:sldMk cId="516643226" sldId="295"/>
            <ac:grpSpMk id="12" creationId="{C98D82DE-7130-4604-AC8C-FF9ABDB99571}"/>
          </ac:grpSpMkLst>
        </pc:grpChg>
        <pc:grpChg chg="mod">
          <ac:chgData name="Brenton" userId="a7a4dbc5-d763-4f73-82f7-ea636d70ef16" providerId="ADAL" clId="{B325E8CB-6073-4AAC-B0F4-7917FCA60F1C}" dt="2022-01-13T19:51:07.490" v="365"/>
          <ac:grpSpMkLst>
            <pc:docMk/>
            <pc:sldMk cId="516643226" sldId="295"/>
            <ac:grpSpMk id="24" creationId="{B016CBB6-B594-40C6-BA04-F5BFDF5E1FD9}"/>
          </ac:grpSpMkLst>
        </pc:grpChg>
        <pc:inkChg chg="add mod">
          <ac:chgData name="Brenton" userId="a7a4dbc5-d763-4f73-82f7-ea636d70ef16" providerId="ADAL" clId="{B325E8CB-6073-4AAC-B0F4-7917FCA60F1C}" dt="2022-01-13T19:51:02.044" v="353"/>
          <ac:inkMkLst>
            <pc:docMk/>
            <pc:sldMk cId="516643226" sldId="295"/>
            <ac:inkMk id="2" creationId="{B9627420-D1BD-4487-950C-562383FD3B40}"/>
          </ac:inkMkLst>
        </pc:inkChg>
        <pc:inkChg chg="add mod">
          <ac:chgData name="Brenton" userId="a7a4dbc5-d763-4f73-82f7-ea636d70ef16" providerId="ADAL" clId="{B325E8CB-6073-4AAC-B0F4-7917FCA60F1C}" dt="2022-01-13T19:51:02.044" v="353"/>
          <ac:inkMkLst>
            <pc:docMk/>
            <pc:sldMk cId="516643226" sldId="295"/>
            <ac:inkMk id="3" creationId="{EC5B7A1B-1953-46F9-9D3C-A8BF1B4F38D7}"/>
          </ac:inkMkLst>
        </pc:inkChg>
        <pc:inkChg chg="add mod">
          <ac:chgData name="Brenton" userId="a7a4dbc5-d763-4f73-82f7-ea636d70ef16" providerId="ADAL" clId="{B325E8CB-6073-4AAC-B0F4-7917FCA60F1C}" dt="2022-01-13T19:51:02.044" v="353"/>
          <ac:inkMkLst>
            <pc:docMk/>
            <pc:sldMk cId="516643226" sldId="295"/>
            <ac:inkMk id="4" creationId="{608FEEF3-CF2E-4385-8BE3-3613DCA3FD0D}"/>
          </ac:inkMkLst>
        </pc:inkChg>
        <pc:inkChg chg="add mod">
          <ac:chgData name="Brenton" userId="a7a4dbc5-d763-4f73-82f7-ea636d70ef16" providerId="ADAL" clId="{B325E8CB-6073-4AAC-B0F4-7917FCA60F1C}" dt="2022-01-13T19:51:02.044" v="353"/>
          <ac:inkMkLst>
            <pc:docMk/>
            <pc:sldMk cId="516643226" sldId="295"/>
            <ac:inkMk id="6" creationId="{8CAFF90E-7B3E-42D7-976F-B26236CD4769}"/>
          </ac:inkMkLst>
        </pc:inkChg>
        <pc:inkChg chg="add">
          <ac:chgData name="Brenton" userId="a7a4dbc5-d763-4f73-82f7-ea636d70ef16" providerId="ADAL" clId="{B325E8CB-6073-4AAC-B0F4-7917FCA60F1C}" dt="2022-01-13T19:51:00.098" v="349" actId="9405"/>
          <ac:inkMkLst>
            <pc:docMk/>
            <pc:sldMk cId="516643226" sldId="295"/>
            <ac:inkMk id="7" creationId="{7B8A55FC-0431-4509-A1CD-BA16AC62D51D}"/>
          </ac:inkMkLst>
        </pc:inkChg>
        <pc:inkChg chg="add mod">
          <ac:chgData name="Brenton" userId="a7a4dbc5-d763-4f73-82f7-ea636d70ef16" providerId="ADAL" clId="{B325E8CB-6073-4AAC-B0F4-7917FCA60F1C}" dt="2022-01-13T19:51:02.044" v="353"/>
          <ac:inkMkLst>
            <pc:docMk/>
            <pc:sldMk cId="516643226" sldId="295"/>
            <ac:inkMk id="8" creationId="{135865A8-49C5-4847-AE65-EBA29B4BD2E5}"/>
          </ac:inkMkLst>
        </pc:inkChg>
        <pc:inkChg chg="add mod">
          <ac:chgData name="Brenton" userId="a7a4dbc5-d763-4f73-82f7-ea636d70ef16" providerId="ADAL" clId="{B325E8CB-6073-4AAC-B0F4-7917FCA60F1C}" dt="2022-01-13T19:51:02.044" v="353"/>
          <ac:inkMkLst>
            <pc:docMk/>
            <pc:sldMk cId="516643226" sldId="295"/>
            <ac:inkMk id="9" creationId="{23E69CC3-D61A-4C02-832C-1D7C3B2A1F69}"/>
          </ac:inkMkLst>
        </pc:inkChg>
        <pc:inkChg chg="add mod">
          <ac:chgData name="Brenton" userId="a7a4dbc5-d763-4f73-82f7-ea636d70ef16" providerId="ADAL" clId="{B325E8CB-6073-4AAC-B0F4-7917FCA60F1C}" dt="2022-01-13T19:51:02.044" v="353"/>
          <ac:inkMkLst>
            <pc:docMk/>
            <pc:sldMk cId="516643226" sldId="295"/>
            <ac:inkMk id="10" creationId="{1E97E5E6-99CA-4175-8B2C-A8E4D7C94F9C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13" creationId="{AB94A9F7-8821-4A43-8EE5-C90FC50FC937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14" creationId="{E9C29BC0-7A18-49E1-B131-428A3A340642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15" creationId="{DCDD7C5E-0816-48C7-81D8-C16B5A98261B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16" creationId="{7F627260-90EA-4F1E-99B5-9BEE32CD1BF1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17" creationId="{92141B02-FA49-47D4-9133-55AB5AD80A36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18" creationId="{5A0DA90D-9938-4EBA-84D7-BBEF4F4E161A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19" creationId="{D1E2201D-A294-4611-BA4E-5D016B439B23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20" creationId="{541841D7-8956-4901-87B5-ED462DCA365D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21" creationId="{0FE177E2-BBDD-4F5C-A01F-F8D283B25651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22" creationId="{C82E8A61-ED54-47D3-9373-655AF0346555}"/>
          </ac:inkMkLst>
        </pc:inkChg>
        <pc:inkChg chg="add mod">
          <ac:chgData name="Brenton" userId="a7a4dbc5-d763-4f73-82f7-ea636d70ef16" providerId="ADAL" clId="{B325E8CB-6073-4AAC-B0F4-7917FCA60F1C}" dt="2022-01-13T19:51:07.490" v="365"/>
          <ac:inkMkLst>
            <pc:docMk/>
            <pc:sldMk cId="516643226" sldId="295"/>
            <ac:inkMk id="23" creationId="{65321959-CA1A-4E08-9151-49B49C0CBB5D}"/>
          </ac:inkMkLst>
        </pc:inkChg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1569072854" sldId="295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661616151" sldId="296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1107436490" sldId="297"/>
        </pc:sldMkLst>
      </pc:sldChg>
      <pc:sldChg chg="modSp add mod modTransition chgLayout">
        <pc:chgData name="Brenton" userId="a7a4dbc5-d763-4f73-82f7-ea636d70ef16" providerId="ADAL" clId="{B325E8CB-6073-4AAC-B0F4-7917FCA60F1C}" dt="2022-01-13T03:13:42.550" v="47" actId="700"/>
        <pc:sldMkLst>
          <pc:docMk/>
          <pc:sldMk cId="2393240205" sldId="297"/>
        </pc:sldMkLst>
        <pc:spChg chg="mod ord">
          <ac:chgData name="Brenton" userId="a7a4dbc5-d763-4f73-82f7-ea636d70ef16" providerId="ADAL" clId="{B325E8CB-6073-4AAC-B0F4-7917FCA60F1C}" dt="2022-01-13T03:13:42.550" v="47" actId="700"/>
          <ac:spMkLst>
            <pc:docMk/>
            <pc:sldMk cId="2393240205" sldId="297"/>
            <ac:spMk id="8194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3:42.550" v="47" actId="700"/>
          <ac:spMkLst>
            <pc:docMk/>
            <pc:sldMk cId="2393240205" sldId="297"/>
            <ac:spMk id="8195" creationId="{00000000-0000-0000-0000-000000000000}"/>
          </ac:spMkLst>
        </pc:spChg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085807960" sldId="298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3237798787" sldId="298"/>
        </pc:sldMkLst>
      </pc:sldChg>
      <pc:sldChg chg="modSp add mod modTransition chgLayout">
        <pc:chgData name="Brenton" userId="a7a4dbc5-d763-4f73-82f7-ea636d70ef16" providerId="ADAL" clId="{B325E8CB-6073-4AAC-B0F4-7917FCA60F1C}" dt="2022-01-13T03:15:20.436" v="58" actId="700"/>
        <pc:sldMkLst>
          <pc:docMk/>
          <pc:sldMk cId="1471972786" sldId="299"/>
        </pc:sldMkLst>
        <pc:spChg chg="mod ord">
          <ac:chgData name="Brenton" userId="a7a4dbc5-d763-4f73-82f7-ea636d70ef16" providerId="ADAL" clId="{B325E8CB-6073-4AAC-B0F4-7917FCA60F1C}" dt="2022-01-13T03:15:20.436" v="58" actId="700"/>
          <ac:spMkLst>
            <pc:docMk/>
            <pc:sldMk cId="1471972786" sldId="299"/>
            <ac:spMk id="2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5:20.436" v="58" actId="700"/>
          <ac:spMkLst>
            <pc:docMk/>
            <pc:sldMk cId="1471972786" sldId="299"/>
            <ac:spMk id="3" creationId="{00000000-0000-0000-0000-000000000000}"/>
          </ac:spMkLst>
        </pc:spChg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724757190" sldId="299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3552487501" sldId="300"/>
        </pc:sldMkLst>
      </pc:sldChg>
      <pc:sldChg chg="modSp add mod modTransition chgLayout">
        <pc:chgData name="Brenton" userId="a7a4dbc5-d763-4f73-82f7-ea636d70ef16" providerId="ADAL" clId="{B325E8CB-6073-4AAC-B0F4-7917FCA60F1C}" dt="2022-01-13T03:15:49.735" v="81" actId="27636"/>
        <pc:sldMkLst>
          <pc:docMk/>
          <pc:sldMk cId="3506407890" sldId="301"/>
        </pc:sldMkLst>
        <pc:spChg chg="mod ord">
          <ac:chgData name="Brenton" userId="a7a4dbc5-d763-4f73-82f7-ea636d70ef16" providerId="ADAL" clId="{B325E8CB-6073-4AAC-B0F4-7917FCA60F1C}" dt="2022-01-13T03:15:49.639" v="80" actId="700"/>
          <ac:spMkLst>
            <pc:docMk/>
            <pc:sldMk cId="3506407890" sldId="301"/>
            <ac:spMk id="13314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5:49.735" v="81" actId="27636"/>
          <ac:spMkLst>
            <pc:docMk/>
            <pc:sldMk cId="3506407890" sldId="301"/>
            <ac:spMk id="13315" creationId="{00000000-0000-0000-0000-000000000000}"/>
          </ac:spMkLst>
        </pc:spChg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576994400" sldId="301"/>
        </pc:sldMkLst>
      </pc:sldChg>
      <pc:sldChg chg="modSp add mod modTransition chgLayout">
        <pc:chgData name="Brenton" userId="a7a4dbc5-d763-4f73-82f7-ea636d70ef16" providerId="ADAL" clId="{B325E8CB-6073-4AAC-B0F4-7917FCA60F1C}" dt="2022-01-13T03:15:55.883" v="82" actId="700"/>
        <pc:sldMkLst>
          <pc:docMk/>
          <pc:sldMk cId="399433630" sldId="302"/>
        </pc:sldMkLst>
        <pc:spChg chg="mod ord">
          <ac:chgData name="Brenton" userId="a7a4dbc5-d763-4f73-82f7-ea636d70ef16" providerId="ADAL" clId="{B325E8CB-6073-4AAC-B0F4-7917FCA60F1C}" dt="2022-01-13T03:15:55.883" v="82" actId="700"/>
          <ac:spMkLst>
            <pc:docMk/>
            <pc:sldMk cId="399433630" sldId="302"/>
            <ac:spMk id="13314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5:55.883" v="82" actId="700"/>
          <ac:spMkLst>
            <pc:docMk/>
            <pc:sldMk cId="399433630" sldId="302"/>
            <ac:spMk id="13315" creationId="{00000000-0000-0000-0000-000000000000}"/>
          </ac:spMkLst>
        </pc:spChg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3925971271" sldId="302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803252514" sldId="303"/>
        </pc:sldMkLst>
      </pc:sldChg>
      <pc:sldChg chg="add del modTransition">
        <pc:chgData name="Brenton" userId="a7a4dbc5-d763-4f73-82f7-ea636d70ef16" providerId="ADAL" clId="{B325E8CB-6073-4AAC-B0F4-7917FCA60F1C}" dt="2022-01-13T03:14:44.185" v="51" actId="47"/>
        <pc:sldMkLst>
          <pc:docMk/>
          <pc:sldMk cId="2353742388" sldId="303"/>
        </pc:sldMkLst>
      </pc:sldChg>
      <pc:sldChg chg="modSp add del mod modTransition chgLayout">
        <pc:chgData name="Brenton" userId="a7a4dbc5-d763-4f73-82f7-ea636d70ef16" providerId="ADAL" clId="{B325E8CB-6073-4AAC-B0F4-7917FCA60F1C}" dt="2022-01-13T03:14:45.104" v="52" actId="47"/>
        <pc:sldMkLst>
          <pc:docMk/>
          <pc:sldMk cId="562853880" sldId="304"/>
        </pc:sldMkLst>
        <pc:spChg chg="mod ord">
          <ac:chgData name="Brenton" userId="a7a4dbc5-d763-4f73-82f7-ea636d70ef16" providerId="ADAL" clId="{B325E8CB-6073-4AAC-B0F4-7917FCA60F1C}" dt="2022-01-13T03:14:10.522" v="48" actId="700"/>
          <ac:spMkLst>
            <pc:docMk/>
            <pc:sldMk cId="562853880" sldId="304"/>
            <ac:spMk id="2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4:10.522" v="48" actId="700"/>
          <ac:spMkLst>
            <pc:docMk/>
            <pc:sldMk cId="562853880" sldId="304"/>
            <ac:spMk id="3" creationId="{00000000-0000-0000-0000-000000000000}"/>
          </ac:spMkLst>
        </pc:spChg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4253816415" sldId="304"/>
        </pc:sldMkLst>
      </pc:sldChg>
      <pc:sldChg chg="add del modTransition">
        <pc:chgData name="Brenton" userId="a7a4dbc5-d763-4f73-82f7-ea636d70ef16" providerId="ADAL" clId="{B325E8CB-6073-4AAC-B0F4-7917FCA60F1C}" dt="2022-01-13T03:14:46.001" v="53" actId="47"/>
        <pc:sldMkLst>
          <pc:docMk/>
          <pc:sldMk cId="3593265820" sldId="305"/>
        </pc:sldMkLst>
      </pc:sldChg>
      <pc:sldChg chg="del">
        <pc:chgData name="Brenton" userId="a7a4dbc5-d763-4f73-82f7-ea636d70ef16" providerId="ADAL" clId="{B325E8CB-6073-4AAC-B0F4-7917FCA60F1C}" dt="2022-01-13T03:12:05.007" v="0" actId="47"/>
        <pc:sldMkLst>
          <pc:docMk/>
          <pc:sldMk cId="4228116091" sldId="305"/>
        </pc:sldMkLst>
      </pc:sldChg>
      <pc:sldChg chg="modSp add del mod modTransition chgLayout">
        <pc:chgData name="Brenton" userId="a7a4dbc5-d763-4f73-82f7-ea636d70ef16" providerId="ADAL" clId="{B325E8CB-6073-4AAC-B0F4-7917FCA60F1C}" dt="2022-01-13T03:14:46.703" v="54" actId="47"/>
        <pc:sldMkLst>
          <pc:docMk/>
          <pc:sldMk cId="3388893686" sldId="306"/>
        </pc:sldMkLst>
        <pc:spChg chg="mod ord">
          <ac:chgData name="Brenton" userId="a7a4dbc5-d763-4f73-82f7-ea636d70ef16" providerId="ADAL" clId="{B325E8CB-6073-4AAC-B0F4-7917FCA60F1C}" dt="2022-01-13T03:14:14.644" v="49" actId="700"/>
          <ac:spMkLst>
            <pc:docMk/>
            <pc:sldMk cId="3388893686" sldId="306"/>
            <ac:spMk id="2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4:14.644" v="49" actId="700"/>
          <ac:spMkLst>
            <pc:docMk/>
            <pc:sldMk cId="3388893686" sldId="306"/>
            <ac:spMk id="3" creationId="{00000000-0000-0000-0000-000000000000}"/>
          </ac:spMkLst>
        </pc:spChg>
      </pc:sldChg>
      <pc:sldChg chg="modSp add del mod modTransition chgLayout">
        <pc:chgData name="Brenton" userId="a7a4dbc5-d763-4f73-82f7-ea636d70ef16" providerId="ADAL" clId="{B325E8CB-6073-4AAC-B0F4-7917FCA60F1C}" dt="2022-01-13T03:14:47.412" v="55" actId="47"/>
        <pc:sldMkLst>
          <pc:docMk/>
          <pc:sldMk cId="201692255" sldId="307"/>
        </pc:sldMkLst>
        <pc:spChg chg="mod ord">
          <ac:chgData name="Brenton" userId="a7a4dbc5-d763-4f73-82f7-ea636d70ef16" providerId="ADAL" clId="{B325E8CB-6073-4AAC-B0F4-7917FCA60F1C}" dt="2022-01-13T03:14:18.333" v="50" actId="700"/>
          <ac:spMkLst>
            <pc:docMk/>
            <pc:sldMk cId="201692255" sldId="307"/>
            <ac:spMk id="2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4:18.333" v="50" actId="700"/>
          <ac:spMkLst>
            <pc:docMk/>
            <pc:sldMk cId="201692255" sldId="307"/>
            <ac:spMk id="3" creationId="{00000000-0000-0000-0000-000000000000}"/>
          </ac:spMkLst>
        </pc:spChg>
      </pc:sldChg>
      <pc:sldChg chg="modSp add mod modTransition chgLayout">
        <pc:chgData name="Brenton" userId="a7a4dbc5-d763-4f73-82f7-ea636d70ef16" providerId="ADAL" clId="{B325E8CB-6073-4AAC-B0F4-7917FCA60F1C}" dt="2022-01-13T03:14:59.205" v="56" actId="700"/>
        <pc:sldMkLst>
          <pc:docMk/>
          <pc:sldMk cId="669617713" sldId="308"/>
        </pc:sldMkLst>
        <pc:spChg chg="mod ord">
          <ac:chgData name="Brenton" userId="a7a4dbc5-d763-4f73-82f7-ea636d70ef16" providerId="ADAL" clId="{B325E8CB-6073-4AAC-B0F4-7917FCA60F1C}" dt="2022-01-13T03:14:59.205" v="56" actId="700"/>
          <ac:spMkLst>
            <pc:docMk/>
            <pc:sldMk cId="669617713" sldId="308"/>
            <ac:spMk id="2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4:59.205" v="56" actId="700"/>
          <ac:spMkLst>
            <pc:docMk/>
            <pc:sldMk cId="669617713" sldId="308"/>
            <ac:spMk id="3" creationId="{00000000-0000-0000-0000-000000000000}"/>
          </ac:spMkLst>
        </pc:spChg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2745640192" sldId="310"/>
        </pc:sldMkLst>
      </pc:sldChg>
      <pc:sldChg chg="modSp add mod modTransition chgLayout">
        <pc:chgData name="Brenton" userId="a7a4dbc5-d763-4f73-82f7-ea636d70ef16" providerId="ADAL" clId="{B325E8CB-6073-4AAC-B0F4-7917FCA60F1C}" dt="2022-01-13T03:15:05.172" v="57" actId="700"/>
        <pc:sldMkLst>
          <pc:docMk/>
          <pc:sldMk cId="3998154869" sldId="312"/>
        </pc:sldMkLst>
        <pc:spChg chg="mod ord">
          <ac:chgData name="Brenton" userId="a7a4dbc5-d763-4f73-82f7-ea636d70ef16" providerId="ADAL" clId="{B325E8CB-6073-4AAC-B0F4-7917FCA60F1C}" dt="2022-01-13T03:15:05.172" v="57" actId="700"/>
          <ac:spMkLst>
            <pc:docMk/>
            <pc:sldMk cId="3998154869" sldId="312"/>
            <ac:spMk id="2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5:05.172" v="57" actId="700"/>
          <ac:spMkLst>
            <pc:docMk/>
            <pc:sldMk cId="3998154869" sldId="312"/>
            <ac:spMk id="3" creationId="{00000000-0000-0000-0000-000000000000}"/>
          </ac:spMkLst>
        </pc:spChg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2996354909" sldId="313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587139519" sldId="314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3429132470" sldId="315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111618732" sldId="316"/>
        </pc:sldMkLst>
      </pc:sldChg>
      <pc:sldChg chg="modSp add mod modTransition chgLayout">
        <pc:chgData name="Brenton" userId="a7a4dbc5-d763-4f73-82f7-ea636d70ef16" providerId="ADAL" clId="{B325E8CB-6073-4AAC-B0F4-7917FCA60F1C}" dt="2022-01-13T03:16:53.449" v="133" actId="6549"/>
        <pc:sldMkLst>
          <pc:docMk/>
          <pc:sldMk cId="718561094" sldId="317"/>
        </pc:sldMkLst>
        <pc:spChg chg="mod ord">
          <ac:chgData name="Brenton" userId="a7a4dbc5-d763-4f73-82f7-ea636d70ef16" providerId="ADAL" clId="{B325E8CB-6073-4AAC-B0F4-7917FCA60F1C}" dt="2022-01-13T03:16:29.558" v="108" actId="700"/>
          <ac:spMkLst>
            <pc:docMk/>
            <pc:sldMk cId="718561094" sldId="317"/>
            <ac:spMk id="2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6:53.449" v="133" actId="6549"/>
          <ac:spMkLst>
            <pc:docMk/>
            <pc:sldMk cId="718561094" sldId="317"/>
            <ac:spMk id="3" creationId="{00000000-0000-0000-0000-000000000000}"/>
          </ac:spMkLst>
        </pc:spChg>
      </pc:sldChg>
      <pc:sldChg chg="modSp add del mod modTransition">
        <pc:chgData name="Brenton" userId="a7a4dbc5-d763-4f73-82f7-ea636d70ef16" providerId="ADAL" clId="{B325E8CB-6073-4AAC-B0F4-7917FCA60F1C}" dt="2022-01-13T03:17:32.088" v="134" actId="47"/>
        <pc:sldMkLst>
          <pc:docMk/>
          <pc:sldMk cId="1769598448" sldId="318"/>
        </pc:sldMkLst>
        <pc:spChg chg="mod">
          <ac:chgData name="Brenton" userId="a7a4dbc5-d763-4f73-82f7-ea636d70ef16" providerId="ADAL" clId="{B325E8CB-6073-4AAC-B0F4-7917FCA60F1C}" dt="2022-01-13T03:12:34.170" v="5" actId="27636"/>
          <ac:spMkLst>
            <pc:docMk/>
            <pc:sldMk cId="1769598448" sldId="318"/>
            <ac:spMk id="7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12:34.159" v="4" actId="27636"/>
          <ac:spMkLst>
            <pc:docMk/>
            <pc:sldMk cId="1769598448" sldId="318"/>
            <ac:spMk id="9" creationId="{00000000-0000-0000-0000-000000000000}"/>
          </ac:spMkLst>
        </pc:spChg>
      </pc:sldChg>
      <pc:sldChg chg="addSp delSp modSp add mod modTransition modClrScheme chgLayout">
        <pc:chgData name="Brenton" userId="a7a4dbc5-d763-4f73-82f7-ea636d70ef16" providerId="ADAL" clId="{B325E8CB-6073-4AAC-B0F4-7917FCA60F1C}" dt="2022-01-13T03:15:36.232" v="79" actId="1036"/>
        <pc:sldMkLst>
          <pc:docMk/>
          <pc:sldMk cId="1489069698" sldId="320"/>
        </pc:sldMkLst>
        <pc:spChg chg="add del mod ord">
          <ac:chgData name="Brenton" userId="a7a4dbc5-d763-4f73-82f7-ea636d70ef16" providerId="ADAL" clId="{B325E8CB-6073-4AAC-B0F4-7917FCA60F1C}" dt="2022-01-13T03:15:31.928" v="60" actId="478"/>
          <ac:spMkLst>
            <pc:docMk/>
            <pc:sldMk cId="1489069698" sldId="320"/>
            <ac:spMk id="2" creationId="{BD5BDC36-3D33-4B09-B2A7-21D7E0EE7B30}"/>
          </ac:spMkLst>
        </pc:spChg>
        <pc:spChg chg="mod">
          <ac:chgData name="Brenton" userId="a7a4dbc5-d763-4f73-82f7-ea636d70ef16" providerId="ADAL" clId="{B325E8CB-6073-4AAC-B0F4-7917FCA60F1C}" dt="2022-01-13T03:15:36.232" v="79" actId="1036"/>
          <ac:spMkLst>
            <pc:docMk/>
            <pc:sldMk cId="1489069698" sldId="320"/>
            <ac:spMk id="11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5:28.497" v="59" actId="700"/>
          <ac:spMkLst>
            <pc:docMk/>
            <pc:sldMk cId="1489069698" sldId="320"/>
            <ac:spMk id="17410" creationId="{00000000-0000-0000-0000-000000000000}"/>
          </ac:spMkLst>
        </pc:spChg>
      </pc:sldChg>
      <pc:sldChg chg="add del modTransition">
        <pc:chgData name="Brenton" userId="a7a4dbc5-d763-4f73-82f7-ea636d70ef16" providerId="ADAL" clId="{B325E8CB-6073-4AAC-B0F4-7917FCA60F1C}" dt="2022-01-13T03:12:55.905" v="38" actId="47"/>
        <pc:sldMkLst>
          <pc:docMk/>
          <pc:sldMk cId="1337950675" sldId="321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943270186" sldId="322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532459391" sldId="348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812251268" sldId="349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3200220080" sldId="350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86085884" sldId="351"/>
        </pc:sldMkLst>
      </pc:sldChg>
      <pc:sldChg chg="modSp add mod modTransition">
        <pc:chgData name="Brenton" userId="a7a4dbc5-d763-4f73-82f7-ea636d70ef16" providerId="ADAL" clId="{B325E8CB-6073-4AAC-B0F4-7917FCA60F1C}" dt="2022-01-13T03:12:34.657" v="7" actId="27636"/>
        <pc:sldMkLst>
          <pc:docMk/>
          <pc:sldMk cId="1674274082" sldId="352"/>
        </pc:sldMkLst>
        <pc:spChg chg="mod">
          <ac:chgData name="Brenton" userId="a7a4dbc5-d763-4f73-82f7-ea636d70ef16" providerId="ADAL" clId="{B325E8CB-6073-4AAC-B0F4-7917FCA60F1C}" dt="2022-01-13T03:12:34.657" v="7" actId="27636"/>
          <ac:spMkLst>
            <pc:docMk/>
            <pc:sldMk cId="1674274082" sldId="352"/>
            <ac:spMk id="3" creationId="{00000000-0000-0000-0000-000000000000}"/>
          </ac:spMkLst>
        </pc:spChg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517919717" sldId="353"/>
        </pc:sldMkLst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460293461" sldId="354"/>
        </pc:sldMkLst>
      </pc:sldChg>
      <pc:sldChg chg="addSp delSp modSp add mod modTransition">
        <pc:chgData name="Brenton" userId="a7a4dbc5-d763-4f73-82f7-ea636d70ef16" providerId="ADAL" clId="{B325E8CB-6073-4AAC-B0F4-7917FCA60F1C}" dt="2022-01-13T19:39:48.877" v="287"/>
        <pc:sldMkLst>
          <pc:docMk/>
          <pc:sldMk cId="1170193038" sldId="355"/>
        </pc:sldMkLst>
        <pc:grpChg chg="del mod">
          <ac:chgData name="Brenton" userId="a7a4dbc5-d763-4f73-82f7-ea636d70ef16" providerId="ADAL" clId="{B325E8CB-6073-4AAC-B0F4-7917FCA60F1C}" dt="2022-01-13T19:37:09.053" v="278"/>
          <ac:grpSpMkLst>
            <pc:docMk/>
            <pc:sldMk cId="1170193038" sldId="355"/>
            <ac:grpSpMk id="6" creationId="{207D43F8-52E0-448F-BEAD-E027A92F8A77}"/>
          </ac:grpSpMkLst>
        </pc:grpChg>
        <pc:grpChg chg="add del mod">
          <ac:chgData name="Brenton" userId="a7a4dbc5-d763-4f73-82f7-ea636d70ef16" providerId="ADAL" clId="{B325E8CB-6073-4AAC-B0F4-7917FCA60F1C}" dt="2022-01-13T19:39:48.877" v="287"/>
          <ac:grpSpMkLst>
            <pc:docMk/>
            <pc:sldMk cId="1170193038" sldId="355"/>
            <ac:grpSpMk id="8" creationId="{B797D935-2A72-4AB4-86B5-B0DF2273A07F}"/>
          </ac:grpSpMkLst>
        </pc:grpChg>
        <pc:grpChg chg="mod">
          <ac:chgData name="Brenton" userId="a7a4dbc5-d763-4f73-82f7-ea636d70ef16" providerId="ADAL" clId="{B325E8CB-6073-4AAC-B0F4-7917FCA60F1C}" dt="2022-01-13T19:37:18.723" v="282"/>
          <ac:grpSpMkLst>
            <pc:docMk/>
            <pc:sldMk cId="1170193038" sldId="355"/>
            <ac:grpSpMk id="10" creationId="{411E54EA-E7DD-4D12-A1F1-3BD464AF2EE2}"/>
          </ac:grpSpMkLst>
        </pc:grpChg>
        <pc:grpChg chg="mod">
          <ac:chgData name="Brenton" userId="a7a4dbc5-d763-4f73-82f7-ea636d70ef16" providerId="ADAL" clId="{B325E8CB-6073-4AAC-B0F4-7917FCA60F1C}" dt="2022-01-13T19:39:48.877" v="287"/>
          <ac:grpSpMkLst>
            <pc:docMk/>
            <pc:sldMk cId="1170193038" sldId="355"/>
            <ac:grpSpMk id="15" creationId="{7DEBBA38-6B93-46F7-8E31-AC18A1EC7931}"/>
          </ac:grpSpMkLst>
        </pc:grpChg>
        <pc:inkChg chg="add mod">
          <ac:chgData name="Brenton" userId="a7a4dbc5-d763-4f73-82f7-ea636d70ef16" providerId="ADAL" clId="{B325E8CB-6073-4AAC-B0F4-7917FCA60F1C}" dt="2022-01-13T19:39:48.877" v="287"/>
          <ac:inkMkLst>
            <pc:docMk/>
            <pc:sldMk cId="1170193038" sldId="355"/>
            <ac:inkMk id="4" creationId="{A5F199F8-F6B5-496A-B41A-D4A63111E16E}"/>
          </ac:inkMkLst>
        </pc:inkChg>
        <pc:inkChg chg="add mod">
          <ac:chgData name="Brenton" userId="a7a4dbc5-d763-4f73-82f7-ea636d70ef16" providerId="ADAL" clId="{B325E8CB-6073-4AAC-B0F4-7917FCA60F1C}" dt="2022-01-13T19:39:48.877" v="287"/>
          <ac:inkMkLst>
            <pc:docMk/>
            <pc:sldMk cId="1170193038" sldId="355"/>
            <ac:inkMk id="5" creationId="{DFD738D6-830A-407B-ACC0-FBCA769989E9}"/>
          </ac:inkMkLst>
        </pc:inkChg>
        <pc:inkChg chg="add mod">
          <ac:chgData name="Brenton" userId="a7a4dbc5-d763-4f73-82f7-ea636d70ef16" providerId="ADAL" clId="{B325E8CB-6073-4AAC-B0F4-7917FCA60F1C}" dt="2022-01-13T19:39:48.877" v="287"/>
          <ac:inkMkLst>
            <pc:docMk/>
            <pc:sldMk cId="1170193038" sldId="355"/>
            <ac:inkMk id="7" creationId="{8F619FBA-86E3-4D46-BEA5-C0810F54D0A5}"/>
          </ac:inkMkLst>
        </pc:inkChg>
        <pc:inkChg chg="add del mod">
          <ac:chgData name="Brenton" userId="a7a4dbc5-d763-4f73-82f7-ea636d70ef16" providerId="ADAL" clId="{B325E8CB-6073-4AAC-B0F4-7917FCA60F1C}" dt="2022-01-13T19:37:18.723" v="282"/>
          <ac:inkMkLst>
            <pc:docMk/>
            <pc:sldMk cId="1170193038" sldId="355"/>
            <ac:inkMk id="9" creationId="{4385A91E-5B10-4860-B166-1174A9B05CC1}"/>
          </ac:inkMkLst>
        </pc:inkChg>
        <pc:inkChg chg="add">
          <ac:chgData name="Brenton" userId="a7a4dbc5-d763-4f73-82f7-ea636d70ef16" providerId="ADAL" clId="{B325E8CB-6073-4AAC-B0F4-7917FCA60F1C}" dt="2022-01-13T19:37:21.687" v="283" actId="9405"/>
          <ac:inkMkLst>
            <pc:docMk/>
            <pc:sldMk cId="1170193038" sldId="355"/>
            <ac:inkMk id="11" creationId="{BD23A391-E74D-48C6-81E9-6226BF8E661A}"/>
          </ac:inkMkLst>
        </pc:inkChg>
        <pc:inkChg chg="add">
          <ac:chgData name="Brenton" userId="a7a4dbc5-d763-4f73-82f7-ea636d70ef16" providerId="ADAL" clId="{B325E8CB-6073-4AAC-B0F4-7917FCA60F1C}" dt="2022-01-13T19:37:36.314" v="284" actId="9405"/>
          <ac:inkMkLst>
            <pc:docMk/>
            <pc:sldMk cId="1170193038" sldId="355"/>
            <ac:inkMk id="12" creationId="{156ADEE7-9090-4A7C-8814-F7415C12D920}"/>
          </ac:inkMkLst>
        </pc:inkChg>
        <pc:inkChg chg="add">
          <ac:chgData name="Brenton" userId="a7a4dbc5-d763-4f73-82f7-ea636d70ef16" providerId="ADAL" clId="{B325E8CB-6073-4AAC-B0F4-7917FCA60F1C}" dt="2022-01-13T19:39:40.458" v="285" actId="9405"/>
          <ac:inkMkLst>
            <pc:docMk/>
            <pc:sldMk cId="1170193038" sldId="355"/>
            <ac:inkMk id="13" creationId="{78607BF8-9C46-4470-896F-4FF4E5382B28}"/>
          </ac:inkMkLst>
        </pc:inkChg>
        <pc:inkChg chg="add mod">
          <ac:chgData name="Brenton" userId="a7a4dbc5-d763-4f73-82f7-ea636d70ef16" providerId="ADAL" clId="{B325E8CB-6073-4AAC-B0F4-7917FCA60F1C}" dt="2022-01-13T19:39:48.877" v="287"/>
          <ac:inkMkLst>
            <pc:docMk/>
            <pc:sldMk cId="1170193038" sldId="355"/>
            <ac:inkMk id="14" creationId="{161B8978-C82A-49D4-88A5-148C4E2A57AC}"/>
          </ac:inkMkLst>
        </pc:inkChg>
      </pc:sldChg>
      <pc:sldChg chg="modSp add mod modTransition">
        <pc:chgData name="Brenton" userId="a7a4dbc5-d763-4f73-82f7-ea636d70ef16" providerId="ADAL" clId="{B325E8CB-6073-4AAC-B0F4-7917FCA60F1C}" dt="2022-01-13T03:12:34.990" v="8" actId="27636"/>
        <pc:sldMkLst>
          <pc:docMk/>
          <pc:sldMk cId="838779501" sldId="356"/>
        </pc:sldMkLst>
        <pc:spChg chg="mod">
          <ac:chgData name="Brenton" userId="a7a4dbc5-d763-4f73-82f7-ea636d70ef16" providerId="ADAL" clId="{B325E8CB-6073-4AAC-B0F4-7917FCA60F1C}" dt="2022-01-13T03:12:34.990" v="8" actId="27636"/>
          <ac:spMkLst>
            <pc:docMk/>
            <pc:sldMk cId="838779501" sldId="356"/>
            <ac:spMk id="2" creationId="{00000000-0000-0000-0000-000000000000}"/>
          </ac:spMkLst>
        </pc:spChg>
      </pc:sldChg>
      <pc:sldChg chg="addSp delSp modSp add mod modTransition">
        <pc:chgData name="Brenton" userId="a7a4dbc5-d763-4f73-82f7-ea636d70ef16" providerId="ADAL" clId="{B325E8CB-6073-4AAC-B0F4-7917FCA60F1C}" dt="2022-01-13T19:44:41.019" v="301"/>
        <pc:sldMkLst>
          <pc:docMk/>
          <pc:sldMk cId="2316340935" sldId="357"/>
        </pc:sldMkLst>
        <pc:spChg chg="mod">
          <ac:chgData name="Brenton" userId="a7a4dbc5-d763-4f73-82f7-ea636d70ef16" providerId="ADAL" clId="{B325E8CB-6073-4AAC-B0F4-7917FCA60F1C}" dt="2022-01-13T03:12:35.040" v="9" actId="27636"/>
          <ac:spMkLst>
            <pc:docMk/>
            <pc:sldMk cId="2316340935" sldId="357"/>
            <ac:spMk id="2" creationId="{00000000-0000-0000-0000-000000000000}"/>
          </ac:spMkLst>
        </pc:spChg>
        <pc:grpChg chg="mod">
          <ac:chgData name="Brenton" userId="a7a4dbc5-d763-4f73-82f7-ea636d70ef16" providerId="ADAL" clId="{B325E8CB-6073-4AAC-B0F4-7917FCA60F1C}" dt="2022-01-13T19:44:41.019" v="301"/>
          <ac:grpSpMkLst>
            <pc:docMk/>
            <pc:sldMk cId="2316340935" sldId="357"/>
            <ac:grpSpMk id="14" creationId="{6EF99827-B74F-4360-A6E9-5FC3774D7A1E}"/>
          </ac:grpSpMkLst>
        </pc:grpChg>
        <pc:inkChg chg="add del">
          <ac:chgData name="Brenton" userId="a7a4dbc5-d763-4f73-82f7-ea636d70ef16" providerId="ADAL" clId="{B325E8CB-6073-4AAC-B0F4-7917FCA60F1C}" dt="2022-01-13T19:43:57.252" v="293" actId="9405"/>
          <ac:inkMkLst>
            <pc:docMk/>
            <pc:sldMk cId="2316340935" sldId="357"/>
            <ac:inkMk id="4" creationId="{94B198C9-4B82-4860-B7F1-BF4AE5C4887B}"/>
          </ac:inkMkLst>
        </pc:inkChg>
        <pc:inkChg chg="add del">
          <ac:chgData name="Brenton" userId="a7a4dbc5-d763-4f73-82f7-ea636d70ef16" providerId="ADAL" clId="{B325E8CB-6073-4AAC-B0F4-7917FCA60F1C}" dt="2022-01-13T19:43:56.929" v="292" actId="9405"/>
          <ac:inkMkLst>
            <pc:docMk/>
            <pc:sldMk cId="2316340935" sldId="357"/>
            <ac:inkMk id="5" creationId="{77C7B30D-41D3-4DE4-AD3B-4E5C19A23BBD}"/>
          </ac:inkMkLst>
        </pc:inkChg>
        <pc:inkChg chg="add del">
          <ac:chgData name="Brenton" userId="a7a4dbc5-d763-4f73-82f7-ea636d70ef16" providerId="ADAL" clId="{B325E8CB-6073-4AAC-B0F4-7917FCA60F1C}" dt="2022-01-13T19:43:56.685" v="291" actId="9405"/>
          <ac:inkMkLst>
            <pc:docMk/>
            <pc:sldMk cId="2316340935" sldId="357"/>
            <ac:inkMk id="6" creationId="{A5DC64BE-3037-47D8-9BCB-7B34426C8230}"/>
          </ac:inkMkLst>
        </pc:inkChg>
        <pc:inkChg chg="add">
          <ac:chgData name="Brenton" userId="a7a4dbc5-d763-4f73-82f7-ea636d70ef16" providerId="ADAL" clId="{B325E8CB-6073-4AAC-B0F4-7917FCA60F1C}" dt="2022-01-13T19:44:04.013" v="294" actId="9405"/>
          <ac:inkMkLst>
            <pc:docMk/>
            <pc:sldMk cId="2316340935" sldId="357"/>
            <ac:inkMk id="7" creationId="{5FD11E9D-43EB-4C67-A512-5D1F6BD024CF}"/>
          </ac:inkMkLst>
        </pc:inkChg>
        <pc:inkChg chg="add">
          <ac:chgData name="Brenton" userId="a7a4dbc5-d763-4f73-82f7-ea636d70ef16" providerId="ADAL" clId="{B325E8CB-6073-4AAC-B0F4-7917FCA60F1C}" dt="2022-01-13T19:44:13.045" v="295" actId="9405"/>
          <ac:inkMkLst>
            <pc:docMk/>
            <pc:sldMk cId="2316340935" sldId="357"/>
            <ac:inkMk id="8" creationId="{73365CB3-A337-463B-A871-9AD66A3931F5}"/>
          </ac:inkMkLst>
        </pc:inkChg>
        <pc:inkChg chg="add">
          <ac:chgData name="Brenton" userId="a7a4dbc5-d763-4f73-82f7-ea636d70ef16" providerId="ADAL" clId="{B325E8CB-6073-4AAC-B0F4-7917FCA60F1C}" dt="2022-01-13T19:44:24.365" v="296" actId="9405"/>
          <ac:inkMkLst>
            <pc:docMk/>
            <pc:sldMk cId="2316340935" sldId="357"/>
            <ac:inkMk id="9" creationId="{628B765C-75AA-47B3-9B7A-C57925BDA55F}"/>
          </ac:inkMkLst>
        </pc:inkChg>
        <pc:inkChg chg="add">
          <ac:chgData name="Brenton" userId="a7a4dbc5-d763-4f73-82f7-ea636d70ef16" providerId="ADAL" clId="{B325E8CB-6073-4AAC-B0F4-7917FCA60F1C}" dt="2022-01-13T19:44:28.733" v="297" actId="9405"/>
          <ac:inkMkLst>
            <pc:docMk/>
            <pc:sldMk cId="2316340935" sldId="357"/>
            <ac:inkMk id="10" creationId="{2C1A0D43-9CFD-4FAC-A128-0D9E059DA53D}"/>
          </ac:inkMkLst>
        </pc:inkChg>
        <pc:inkChg chg="add mod">
          <ac:chgData name="Brenton" userId="a7a4dbc5-d763-4f73-82f7-ea636d70ef16" providerId="ADAL" clId="{B325E8CB-6073-4AAC-B0F4-7917FCA60F1C}" dt="2022-01-13T19:44:41.019" v="301"/>
          <ac:inkMkLst>
            <pc:docMk/>
            <pc:sldMk cId="2316340935" sldId="357"/>
            <ac:inkMk id="11" creationId="{AEDDDC48-17C4-42AD-8BAE-9154606A31B9}"/>
          </ac:inkMkLst>
        </pc:inkChg>
        <pc:inkChg chg="add mod">
          <ac:chgData name="Brenton" userId="a7a4dbc5-d763-4f73-82f7-ea636d70ef16" providerId="ADAL" clId="{B325E8CB-6073-4AAC-B0F4-7917FCA60F1C}" dt="2022-01-13T19:44:41.019" v="301"/>
          <ac:inkMkLst>
            <pc:docMk/>
            <pc:sldMk cId="2316340935" sldId="357"/>
            <ac:inkMk id="12" creationId="{3A24E7D8-FE1F-46AF-99CF-0B6F82ED6772}"/>
          </ac:inkMkLst>
        </pc:inkChg>
        <pc:inkChg chg="add">
          <ac:chgData name="Brenton" userId="a7a4dbc5-d763-4f73-82f7-ea636d70ef16" providerId="ADAL" clId="{B325E8CB-6073-4AAC-B0F4-7917FCA60F1C}" dt="2022-01-13T19:44:40.414" v="300" actId="9405"/>
          <ac:inkMkLst>
            <pc:docMk/>
            <pc:sldMk cId="2316340935" sldId="357"/>
            <ac:inkMk id="13" creationId="{A4DD4772-8A23-4365-AD07-0EEF9A7912A3}"/>
          </ac:inkMkLst>
        </pc:inkChg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870108748" sldId="358"/>
        </pc:sldMkLst>
      </pc:sldChg>
      <pc:sldChg chg="modSp add mod modTransition">
        <pc:chgData name="Brenton" userId="a7a4dbc5-d763-4f73-82f7-ea636d70ef16" providerId="ADAL" clId="{B325E8CB-6073-4AAC-B0F4-7917FCA60F1C}" dt="2022-01-13T03:21:52.606" v="273" actId="20577"/>
        <pc:sldMkLst>
          <pc:docMk/>
          <pc:sldMk cId="20229536" sldId="359"/>
        </pc:sldMkLst>
        <pc:spChg chg="mod">
          <ac:chgData name="Brenton" userId="a7a4dbc5-d763-4f73-82f7-ea636d70ef16" providerId="ADAL" clId="{B325E8CB-6073-4AAC-B0F4-7917FCA60F1C}" dt="2022-01-13T03:21:52.606" v="273" actId="20577"/>
          <ac:spMkLst>
            <pc:docMk/>
            <pc:sldMk cId="20229536" sldId="359"/>
            <ac:spMk id="151556" creationId="{00000000-0000-0000-0000-000000000000}"/>
          </ac:spMkLst>
        </pc:spChg>
      </pc:sldChg>
      <pc:sldChg chg="addSp delSp modSp add mod modTransition">
        <pc:chgData name="Brenton" userId="a7a4dbc5-d763-4f73-82f7-ea636d70ef16" providerId="ADAL" clId="{B325E8CB-6073-4AAC-B0F4-7917FCA60F1C}" dt="2022-01-13T20:02:15.659" v="416"/>
        <pc:sldMkLst>
          <pc:docMk/>
          <pc:sldMk cId="2955418864" sldId="360"/>
        </pc:sldMkLst>
        <pc:grpChg chg="add del mod">
          <ac:chgData name="Brenton" userId="a7a4dbc5-d763-4f73-82f7-ea636d70ef16" providerId="ADAL" clId="{B325E8CB-6073-4AAC-B0F4-7917FCA60F1C}" dt="2022-01-13T20:00:43.864" v="411"/>
          <ac:grpSpMkLst>
            <pc:docMk/>
            <pc:sldMk cId="2955418864" sldId="360"/>
            <ac:grpSpMk id="7" creationId="{A8EDE598-2223-46D4-9A28-4E5AA1A45662}"/>
          </ac:grpSpMkLst>
        </pc:grpChg>
        <pc:grpChg chg="del mod">
          <ac:chgData name="Brenton" userId="a7a4dbc5-d763-4f73-82f7-ea636d70ef16" providerId="ADAL" clId="{B325E8CB-6073-4AAC-B0F4-7917FCA60F1C}" dt="2022-01-13T20:00:35.352" v="405"/>
          <ac:grpSpMkLst>
            <pc:docMk/>
            <pc:sldMk cId="2955418864" sldId="360"/>
            <ac:grpSpMk id="11" creationId="{8A539D0B-350F-4D30-A2BD-4B98AF737A9A}"/>
          </ac:grpSpMkLst>
        </pc:grpChg>
        <pc:grpChg chg="add del mod">
          <ac:chgData name="Brenton" userId="a7a4dbc5-d763-4f73-82f7-ea636d70ef16" providerId="ADAL" clId="{B325E8CB-6073-4AAC-B0F4-7917FCA60F1C}" dt="2022-01-13T20:00:43.864" v="411"/>
          <ac:grpSpMkLst>
            <pc:docMk/>
            <pc:sldMk cId="2955418864" sldId="360"/>
            <ac:grpSpMk id="15" creationId="{D46BFB07-2CEA-4E2C-86D3-D5B2233E9755}"/>
          </ac:grpSpMkLst>
        </pc:grpChg>
        <pc:grpChg chg="add del mod">
          <ac:chgData name="Brenton" userId="a7a4dbc5-d763-4f73-82f7-ea636d70ef16" providerId="ADAL" clId="{B325E8CB-6073-4AAC-B0F4-7917FCA60F1C}" dt="2022-01-13T20:00:43.864" v="411"/>
          <ac:grpSpMkLst>
            <pc:docMk/>
            <pc:sldMk cId="2955418864" sldId="360"/>
            <ac:grpSpMk id="21" creationId="{18C2E822-7FB0-4B3F-A5EA-81E1F4107B7A}"/>
          </ac:grpSpMkLst>
        </pc:grpChg>
        <pc:grpChg chg="mod">
          <ac:chgData name="Brenton" userId="a7a4dbc5-d763-4f73-82f7-ea636d70ef16" providerId="ADAL" clId="{B325E8CB-6073-4AAC-B0F4-7917FCA60F1C}" dt="2022-01-13T20:00:40.063" v="409"/>
          <ac:grpSpMkLst>
            <pc:docMk/>
            <pc:sldMk cId="2955418864" sldId="360"/>
            <ac:grpSpMk id="23" creationId="{BF32112E-214B-4BE2-B644-8AC9283F0558}"/>
          </ac:grpSpMkLst>
        </pc:grpChg>
        <pc:grpChg chg="del mod">
          <ac:chgData name="Brenton" userId="a7a4dbc5-d763-4f73-82f7-ea636d70ef16" providerId="ADAL" clId="{B325E8CB-6073-4AAC-B0F4-7917FCA60F1C}" dt="2022-01-13T20:01:04.428" v="413"/>
          <ac:grpSpMkLst>
            <pc:docMk/>
            <pc:sldMk cId="2955418864" sldId="360"/>
            <ac:grpSpMk id="25" creationId="{49B53542-9F9F-4B78-AAAA-881D4FED6F3A}"/>
          </ac:grpSpMkLst>
        </pc:grpChg>
        <pc:grpChg chg="del mod">
          <ac:chgData name="Brenton" userId="a7a4dbc5-d763-4f73-82f7-ea636d70ef16" providerId="ADAL" clId="{B325E8CB-6073-4AAC-B0F4-7917FCA60F1C}" dt="2022-01-13T20:02:15.659" v="416"/>
          <ac:grpSpMkLst>
            <pc:docMk/>
            <pc:sldMk cId="2955418864" sldId="360"/>
            <ac:grpSpMk id="27" creationId="{E2A194CD-DC73-4BAB-868E-3DD67033285B}"/>
          </ac:grpSpMkLst>
        </pc:grpChg>
        <pc:grpChg chg="mod">
          <ac:chgData name="Brenton" userId="a7a4dbc5-d763-4f73-82f7-ea636d70ef16" providerId="ADAL" clId="{B325E8CB-6073-4AAC-B0F4-7917FCA60F1C}" dt="2022-01-13T20:02:15.659" v="416"/>
          <ac:grpSpMkLst>
            <pc:docMk/>
            <pc:sldMk cId="2955418864" sldId="360"/>
            <ac:grpSpMk id="30" creationId="{CF08296F-F743-4339-85C2-13794E6E97EE}"/>
          </ac:grpSpMkLst>
        </pc:grp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5" creationId="{A7BF539C-6384-4E3A-80C0-E7F425CD8DB8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6" creationId="{97FF8426-623C-4E8E-9A52-FF90C770B4F3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8" creationId="{C7B21100-78FB-4237-A701-A50303DA1142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9" creationId="{3994B30F-8A6B-419E-A025-9BD9ACEB53F2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10" creationId="{FD1ABD0A-3354-4735-802B-FA0061E1DC61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12" creationId="{C13683CD-F6CA-424B-83D3-484801AFCE61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13" creationId="{70CCC89F-57CF-49F9-915B-BD29EE84EEF9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14" creationId="{39758D2E-5750-4EB7-9E17-FA747C0921D8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16" creationId="{60387DEF-5EB0-4C82-935C-708E7005D021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17" creationId="{6E372426-C4EE-4429-B1A7-3958054EDB75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18" creationId="{6BEACF47-2659-4BBC-B652-4805340CEF0E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19" creationId="{17D007B3-6F7F-447F-8F9E-6D8862D9B26D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20" creationId="{98A507E8-0FBD-4855-9008-399C2FCFC0BA}"/>
          </ac:inkMkLst>
        </pc:inkChg>
        <pc:inkChg chg="add del mod">
          <ac:chgData name="Brenton" userId="a7a4dbc5-d763-4f73-82f7-ea636d70ef16" providerId="ADAL" clId="{B325E8CB-6073-4AAC-B0F4-7917FCA60F1C}" dt="2022-01-13T20:00:40.063" v="409"/>
          <ac:inkMkLst>
            <pc:docMk/>
            <pc:sldMk cId="2955418864" sldId="360"/>
            <ac:inkMk id="22" creationId="{60B097A8-7D9F-4D7F-A663-61490392A517}"/>
          </ac:inkMkLst>
        </pc:inkChg>
        <pc:inkChg chg="add mod">
          <ac:chgData name="Brenton" userId="a7a4dbc5-d763-4f73-82f7-ea636d70ef16" providerId="ADAL" clId="{B325E8CB-6073-4AAC-B0F4-7917FCA60F1C}" dt="2022-01-13T20:01:04.428" v="413"/>
          <ac:inkMkLst>
            <pc:docMk/>
            <pc:sldMk cId="2955418864" sldId="360"/>
            <ac:inkMk id="24" creationId="{2DB1ECD4-35A4-47C1-AAEB-4CF6A7164EF4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26" creationId="{DD5013D5-64F5-46EE-837E-384D8FDAB888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28" creationId="{09BB9108-2537-4B43-927E-BA5A54536D69}"/>
          </ac:inkMkLst>
        </pc:inkChg>
        <pc:inkChg chg="add mod">
          <ac:chgData name="Brenton" userId="a7a4dbc5-d763-4f73-82f7-ea636d70ef16" providerId="ADAL" clId="{B325E8CB-6073-4AAC-B0F4-7917FCA60F1C}" dt="2022-01-13T20:02:15.659" v="416"/>
          <ac:inkMkLst>
            <pc:docMk/>
            <pc:sldMk cId="2955418864" sldId="360"/>
            <ac:inkMk id="29" creationId="{EA7C0CF3-A8D5-41CA-92F5-FE45DA2772D7}"/>
          </ac:inkMkLst>
        </pc:inkChg>
      </pc:sldChg>
      <pc:sldChg chg="addSp delSp modSp add mod modTransition">
        <pc:chgData name="Brenton" userId="a7a4dbc5-d763-4f73-82f7-ea636d70ef16" providerId="ADAL" clId="{B325E8CB-6073-4AAC-B0F4-7917FCA60F1C}" dt="2022-01-13T20:13:40.099" v="505"/>
        <pc:sldMkLst>
          <pc:docMk/>
          <pc:sldMk cId="63106624" sldId="361"/>
        </pc:sldMkLst>
        <pc:spChg chg="mod">
          <ac:chgData name="Brenton" userId="a7a4dbc5-d763-4f73-82f7-ea636d70ef16" providerId="ADAL" clId="{B325E8CB-6073-4AAC-B0F4-7917FCA60F1C}" dt="2022-01-13T20:10:04.466" v="493" actId="20577"/>
          <ac:spMkLst>
            <pc:docMk/>
            <pc:sldMk cId="63106624" sldId="361"/>
            <ac:spMk id="3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18:30.988" v="135" actId="1076"/>
          <ac:spMkLst>
            <pc:docMk/>
            <pc:sldMk cId="63106624" sldId="361"/>
            <ac:spMk id="4" creationId="{00000000-0000-0000-0000-000000000000}"/>
          </ac:spMkLst>
        </pc:spChg>
        <pc:grpChg chg="del mod">
          <ac:chgData name="Brenton" userId="a7a4dbc5-d763-4f73-82f7-ea636d70ef16" providerId="ADAL" clId="{B325E8CB-6073-4AAC-B0F4-7917FCA60F1C}" dt="2022-01-13T20:07:53.594" v="491"/>
          <ac:grpSpMkLst>
            <pc:docMk/>
            <pc:sldMk cId="63106624" sldId="361"/>
            <ac:grpSpMk id="12" creationId="{E39B7819-F7A0-4A0E-A32A-D1A56854E8E9}"/>
          </ac:grpSpMkLst>
        </pc:grpChg>
        <pc:grpChg chg="mod">
          <ac:chgData name="Brenton" userId="a7a4dbc5-d763-4f73-82f7-ea636d70ef16" providerId="ADAL" clId="{B325E8CB-6073-4AAC-B0F4-7917FCA60F1C}" dt="2022-01-13T20:07:53.594" v="491"/>
          <ac:grpSpMkLst>
            <pc:docMk/>
            <pc:sldMk cId="63106624" sldId="361"/>
            <ac:grpSpMk id="16" creationId="{FA50BC6C-46B4-4FE1-BF48-73CD7756DB25}"/>
          </ac:grpSpMkLst>
        </pc:grpChg>
        <pc:grpChg chg="del mod">
          <ac:chgData name="Brenton" userId="a7a4dbc5-d763-4f73-82f7-ea636d70ef16" providerId="ADAL" clId="{B325E8CB-6073-4AAC-B0F4-7917FCA60F1C}" dt="2022-01-13T20:13:40.099" v="505"/>
          <ac:grpSpMkLst>
            <pc:docMk/>
            <pc:sldMk cId="63106624" sldId="361"/>
            <ac:grpSpMk id="24" creationId="{B6FECC15-7E37-4ED9-A278-FFC474DFC4F9}"/>
          </ac:grpSpMkLst>
        </pc:grpChg>
        <pc:grpChg chg="del mod">
          <ac:chgData name="Brenton" userId="a7a4dbc5-d763-4f73-82f7-ea636d70ef16" providerId="ADAL" clId="{B325E8CB-6073-4AAC-B0F4-7917FCA60F1C}" dt="2022-01-13T20:13:40.099" v="505"/>
          <ac:grpSpMkLst>
            <pc:docMk/>
            <pc:sldMk cId="63106624" sldId="361"/>
            <ac:grpSpMk id="25" creationId="{7C711B2D-83E8-4DF9-8341-C67EB59745AA}"/>
          </ac:grpSpMkLst>
        </pc:grpChg>
        <pc:grpChg chg="mod">
          <ac:chgData name="Brenton" userId="a7a4dbc5-d763-4f73-82f7-ea636d70ef16" providerId="ADAL" clId="{B325E8CB-6073-4AAC-B0F4-7917FCA60F1C}" dt="2022-01-13T20:13:40.099" v="505"/>
          <ac:grpSpMkLst>
            <pc:docMk/>
            <pc:sldMk cId="63106624" sldId="361"/>
            <ac:grpSpMk id="30" creationId="{B7D88826-F6E8-41DA-8CA8-8EFD9EAC8628}"/>
          </ac:grpSpMkLst>
        </pc:grpChg>
        <pc:inkChg chg="add mod">
          <ac:chgData name="Brenton" userId="a7a4dbc5-d763-4f73-82f7-ea636d70ef16" providerId="ADAL" clId="{B325E8CB-6073-4AAC-B0F4-7917FCA60F1C}" dt="2022-01-13T20:07:53.594" v="491"/>
          <ac:inkMkLst>
            <pc:docMk/>
            <pc:sldMk cId="63106624" sldId="361"/>
            <ac:inkMk id="5" creationId="{C34F773E-2CE6-43DF-9020-0A67791DBC4C}"/>
          </ac:inkMkLst>
        </pc:inkChg>
        <pc:inkChg chg="add mod">
          <ac:chgData name="Brenton" userId="a7a4dbc5-d763-4f73-82f7-ea636d70ef16" providerId="ADAL" clId="{B325E8CB-6073-4AAC-B0F4-7917FCA60F1C}" dt="2022-01-13T20:07:53.594" v="491"/>
          <ac:inkMkLst>
            <pc:docMk/>
            <pc:sldMk cId="63106624" sldId="361"/>
            <ac:inkMk id="6" creationId="{8CE21B6A-CF5B-45E6-9B30-D9F060C0B410}"/>
          </ac:inkMkLst>
        </pc:inkChg>
        <pc:inkChg chg="add mod">
          <ac:chgData name="Brenton" userId="a7a4dbc5-d763-4f73-82f7-ea636d70ef16" providerId="ADAL" clId="{B325E8CB-6073-4AAC-B0F4-7917FCA60F1C}" dt="2022-01-13T20:07:53.594" v="491"/>
          <ac:inkMkLst>
            <pc:docMk/>
            <pc:sldMk cId="63106624" sldId="361"/>
            <ac:inkMk id="7" creationId="{C8F22D1B-D5AF-4EB5-BFD6-2F2EB6750BC1}"/>
          </ac:inkMkLst>
        </pc:inkChg>
        <pc:inkChg chg="add mod">
          <ac:chgData name="Brenton" userId="a7a4dbc5-d763-4f73-82f7-ea636d70ef16" providerId="ADAL" clId="{B325E8CB-6073-4AAC-B0F4-7917FCA60F1C}" dt="2022-01-13T20:07:53.594" v="491"/>
          <ac:inkMkLst>
            <pc:docMk/>
            <pc:sldMk cId="63106624" sldId="361"/>
            <ac:inkMk id="8" creationId="{0A2F8859-71D9-4284-B12C-8DDFD5E1B770}"/>
          </ac:inkMkLst>
        </pc:inkChg>
        <pc:inkChg chg="add mod">
          <ac:chgData name="Brenton" userId="a7a4dbc5-d763-4f73-82f7-ea636d70ef16" providerId="ADAL" clId="{B325E8CB-6073-4AAC-B0F4-7917FCA60F1C}" dt="2022-01-13T20:07:53.594" v="491"/>
          <ac:inkMkLst>
            <pc:docMk/>
            <pc:sldMk cId="63106624" sldId="361"/>
            <ac:inkMk id="9" creationId="{7F9DF085-82B1-46B4-ABD5-E093FED4D5D0}"/>
          </ac:inkMkLst>
        </pc:inkChg>
        <pc:inkChg chg="add mod">
          <ac:chgData name="Brenton" userId="a7a4dbc5-d763-4f73-82f7-ea636d70ef16" providerId="ADAL" clId="{B325E8CB-6073-4AAC-B0F4-7917FCA60F1C}" dt="2022-01-13T20:07:53.594" v="491"/>
          <ac:inkMkLst>
            <pc:docMk/>
            <pc:sldMk cId="63106624" sldId="361"/>
            <ac:inkMk id="10" creationId="{68FD10F1-CA3D-4688-A563-CF9B612CF1AB}"/>
          </ac:inkMkLst>
        </pc:inkChg>
        <pc:inkChg chg="add mod">
          <ac:chgData name="Brenton" userId="a7a4dbc5-d763-4f73-82f7-ea636d70ef16" providerId="ADAL" clId="{B325E8CB-6073-4AAC-B0F4-7917FCA60F1C}" dt="2022-01-13T20:07:53.594" v="491"/>
          <ac:inkMkLst>
            <pc:docMk/>
            <pc:sldMk cId="63106624" sldId="361"/>
            <ac:inkMk id="11" creationId="{8B3E84F2-2FA8-4091-B867-8FEE2531102E}"/>
          </ac:inkMkLst>
        </pc:inkChg>
        <pc:inkChg chg="add mod">
          <ac:chgData name="Brenton" userId="a7a4dbc5-d763-4f73-82f7-ea636d70ef16" providerId="ADAL" clId="{B325E8CB-6073-4AAC-B0F4-7917FCA60F1C}" dt="2022-01-13T20:07:53.594" v="491"/>
          <ac:inkMkLst>
            <pc:docMk/>
            <pc:sldMk cId="63106624" sldId="361"/>
            <ac:inkMk id="13" creationId="{1321DA7F-B7D4-4C18-8B07-AF29732A50F1}"/>
          </ac:inkMkLst>
        </pc:inkChg>
        <pc:inkChg chg="add mod">
          <ac:chgData name="Brenton" userId="a7a4dbc5-d763-4f73-82f7-ea636d70ef16" providerId="ADAL" clId="{B325E8CB-6073-4AAC-B0F4-7917FCA60F1C}" dt="2022-01-13T20:07:53.594" v="491"/>
          <ac:inkMkLst>
            <pc:docMk/>
            <pc:sldMk cId="63106624" sldId="361"/>
            <ac:inkMk id="14" creationId="{D21C2764-36A6-43E4-B4A6-D833556DE796}"/>
          </ac:inkMkLst>
        </pc:inkChg>
        <pc:inkChg chg="add">
          <ac:chgData name="Brenton" userId="a7a4dbc5-d763-4f73-82f7-ea636d70ef16" providerId="ADAL" clId="{B325E8CB-6073-4AAC-B0F4-7917FCA60F1C}" dt="2022-01-13T20:07:52.675" v="490" actId="9405"/>
          <ac:inkMkLst>
            <pc:docMk/>
            <pc:sldMk cId="63106624" sldId="361"/>
            <ac:inkMk id="15" creationId="{E19B8B0A-5FBD-4F3E-BF6E-A4BDF8AB5A28}"/>
          </ac:inkMkLst>
        </pc:inkChg>
        <pc:inkChg chg="add">
          <ac:chgData name="Brenton" userId="a7a4dbc5-d763-4f73-82f7-ea636d70ef16" providerId="ADAL" clId="{B325E8CB-6073-4AAC-B0F4-7917FCA60F1C}" dt="2022-01-13T20:08:45.071" v="492" actId="9405"/>
          <ac:inkMkLst>
            <pc:docMk/>
            <pc:sldMk cId="63106624" sldId="361"/>
            <ac:inkMk id="17" creationId="{D6EBF6AA-B947-4055-A2B6-EFC171B621AF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18" creationId="{2CED517E-97C6-446C-803C-87282EB9059E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19" creationId="{03522DB0-5C80-40BC-B689-F85943B2AC53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20" creationId="{BB53F8FA-6F9B-4D3A-8031-6E34181AA6F3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21" creationId="{69463528-C456-4876-AF2A-A3D234FA8ED4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22" creationId="{3BCB638F-03A9-45A3-8D94-F3A5F22FCD01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23" creationId="{92FC2ED0-F130-4F21-9F51-A7BF53A935D9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26" creationId="{0A43D495-A646-4231-B278-D0E8555D1917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27" creationId="{6E03B2CF-5132-46D1-A94A-AF144B392793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28" creationId="{4227AC59-A31F-458B-AE46-6380DF4CB87F}"/>
          </ac:inkMkLst>
        </pc:inkChg>
        <pc:inkChg chg="add mod">
          <ac:chgData name="Brenton" userId="a7a4dbc5-d763-4f73-82f7-ea636d70ef16" providerId="ADAL" clId="{B325E8CB-6073-4AAC-B0F4-7917FCA60F1C}" dt="2022-01-13T20:13:40.099" v="505"/>
          <ac:inkMkLst>
            <pc:docMk/>
            <pc:sldMk cId="63106624" sldId="361"/>
            <ac:inkMk id="29" creationId="{9C4BB1FE-FB7A-4775-899C-F96FC75A6193}"/>
          </ac:inkMkLst>
        </pc:inkChg>
      </pc:sldChg>
      <pc:sldChg chg="modSp add mod modTransition">
        <pc:chgData name="Brenton" userId="a7a4dbc5-d763-4f73-82f7-ea636d70ef16" providerId="ADAL" clId="{B325E8CB-6073-4AAC-B0F4-7917FCA60F1C}" dt="2022-01-13T03:19:20.875" v="159" actId="1076"/>
        <pc:sldMkLst>
          <pc:docMk/>
          <pc:sldMk cId="3896336815" sldId="362"/>
        </pc:sldMkLst>
        <pc:spChg chg="mod">
          <ac:chgData name="Brenton" userId="a7a4dbc5-d763-4f73-82f7-ea636d70ef16" providerId="ADAL" clId="{B325E8CB-6073-4AAC-B0F4-7917FCA60F1C}" dt="2022-01-13T03:19:20.875" v="159" actId="1076"/>
          <ac:spMkLst>
            <pc:docMk/>
            <pc:sldMk cId="3896336815" sldId="362"/>
            <ac:spMk id="9" creationId="{00000000-0000-0000-0000-000000000000}"/>
          </ac:spMkLst>
        </pc:spChg>
        <pc:graphicFrameChg chg="mod">
          <ac:chgData name="Brenton" userId="a7a4dbc5-d763-4f73-82f7-ea636d70ef16" providerId="ADAL" clId="{B325E8CB-6073-4AAC-B0F4-7917FCA60F1C}" dt="2022-01-13T03:18:37.119" v="136" actId="1076"/>
          <ac:graphicFrameMkLst>
            <pc:docMk/>
            <pc:sldMk cId="3896336815" sldId="362"/>
            <ac:graphicFrameMk id="5" creationId="{00000000-0000-0000-0000-000000000000}"/>
          </ac:graphicFrameMkLst>
        </pc:graphicFrameChg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3997541298" sldId="363"/>
        </pc:sldMkLst>
      </pc:sldChg>
      <pc:sldChg chg="add">
        <pc:chgData name="Brenton" userId="a7a4dbc5-d763-4f73-82f7-ea636d70ef16" providerId="ADAL" clId="{B325E8CB-6073-4AAC-B0F4-7917FCA60F1C}" dt="2022-01-13T03:12:33.158" v="1"/>
        <pc:sldMkLst>
          <pc:docMk/>
          <pc:sldMk cId="2312740178" sldId="367"/>
        </pc:sldMkLst>
      </pc:sldChg>
      <pc:sldChg chg="add">
        <pc:chgData name="Brenton" userId="a7a4dbc5-d763-4f73-82f7-ea636d70ef16" providerId="ADAL" clId="{B325E8CB-6073-4AAC-B0F4-7917FCA60F1C}" dt="2022-01-13T03:12:33.158" v="1"/>
        <pc:sldMkLst>
          <pc:docMk/>
          <pc:sldMk cId="919986246" sldId="368"/>
        </pc:sldMkLst>
      </pc:sldChg>
      <pc:sldChg chg="modSp add mod modTransition">
        <pc:chgData name="Brenton" userId="a7a4dbc5-d763-4f73-82f7-ea636d70ef16" providerId="ADAL" clId="{B325E8CB-6073-4AAC-B0F4-7917FCA60F1C}" dt="2022-01-13T03:20:05.419" v="163" actId="1076"/>
        <pc:sldMkLst>
          <pc:docMk/>
          <pc:sldMk cId="351555395" sldId="371"/>
        </pc:sldMkLst>
        <pc:spChg chg="mod">
          <ac:chgData name="Brenton" userId="a7a4dbc5-d763-4f73-82f7-ea636d70ef16" providerId="ADAL" clId="{B325E8CB-6073-4AAC-B0F4-7917FCA60F1C}" dt="2022-01-13T03:12:35.408" v="10" actId="27636"/>
          <ac:spMkLst>
            <pc:docMk/>
            <pc:sldMk cId="351555395" sldId="371"/>
            <ac:spMk id="2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19:50.376" v="160" actId="1076"/>
          <ac:spMkLst>
            <pc:docMk/>
            <pc:sldMk cId="351555395" sldId="371"/>
            <ac:spMk id="4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20:00.223" v="162" actId="1076"/>
          <ac:spMkLst>
            <pc:docMk/>
            <pc:sldMk cId="351555395" sldId="371"/>
            <ac:spMk id="5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20:05.419" v="163" actId="1076"/>
          <ac:spMkLst>
            <pc:docMk/>
            <pc:sldMk cId="351555395" sldId="371"/>
            <ac:spMk id="6" creationId="{00000000-0000-0000-0000-000000000000}"/>
          </ac:spMkLst>
        </pc:spChg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1833772147" sldId="381"/>
        </pc:sldMkLst>
      </pc:sldChg>
      <pc:sldChg chg="modSp add mod modTransition">
        <pc:chgData name="Brenton" userId="a7a4dbc5-d763-4f73-82f7-ea636d70ef16" providerId="ADAL" clId="{B325E8CB-6073-4AAC-B0F4-7917FCA60F1C}" dt="2022-01-13T03:12:35.554" v="13" actId="27636"/>
        <pc:sldMkLst>
          <pc:docMk/>
          <pc:sldMk cId="578922413" sldId="382"/>
        </pc:sldMkLst>
        <pc:spChg chg="mod">
          <ac:chgData name="Brenton" userId="a7a4dbc5-d763-4f73-82f7-ea636d70ef16" providerId="ADAL" clId="{B325E8CB-6073-4AAC-B0F4-7917FCA60F1C}" dt="2022-01-13T03:12:35.554" v="13" actId="27636"/>
          <ac:spMkLst>
            <pc:docMk/>
            <pc:sldMk cId="578922413" sldId="382"/>
            <ac:spMk id="2" creationId="{00000000-0000-0000-0000-000000000000}"/>
          </ac:spMkLst>
        </pc:spChg>
      </pc:sldChg>
      <pc:sldChg chg="modSp add mod modTransition">
        <pc:chgData name="Brenton" userId="a7a4dbc5-d763-4f73-82f7-ea636d70ef16" providerId="ADAL" clId="{B325E8CB-6073-4AAC-B0F4-7917FCA60F1C}" dt="2022-01-13T03:20:27.279" v="166" actId="14100"/>
        <pc:sldMkLst>
          <pc:docMk/>
          <pc:sldMk cId="1036700049" sldId="383"/>
        </pc:sldMkLst>
        <pc:spChg chg="mod">
          <ac:chgData name="Brenton" userId="a7a4dbc5-d763-4f73-82f7-ea636d70ef16" providerId="ADAL" clId="{B325E8CB-6073-4AAC-B0F4-7917FCA60F1C}" dt="2022-01-13T03:12:35.538" v="12" actId="27636"/>
          <ac:spMkLst>
            <pc:docMk/>
            <pc:sldMk cId="1036700049" sldId="383"/>
            <ac:spMk id="32770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20:24.382" v="165" actId="14100"/>
          <ac:spMkLst>
            <pc:docMk/>
            <pc:sldMk cId="1036700049" sldId="383"/>
            <ac:spMk id="32773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20:27.279" v="166" actId="14100"/>
          <ac:spMkLst>
            <pc:docMk/>
            <pc:sldMk cId="1036700049" sldId="383"/>
            <ac:spMk id="32774" creationId="{00000000-0000-0000-0000-000000000000}"/>
          </ac:spMkLst>
        </pc:spChg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3705944346" sldId="384"/>
        </pc:sldMkLst>
      </pc:sldChg>
      <pc:sldChg chg="addSp delSp modSp add del mod modTransition chgLayout">
        <pc:chgData name="Brenton" userId="a7a4dbc5-d763-4f73-82f7-ea636d70ef16" providerId="ADAL" clId="{B325E8CB-6073-4AAC-B0F4-7917FCA60F1C}" dt="2022-01-13T03:13:29.967" v="46" actId="47"/>
        <pc:sldMkLst>
          <pc:docMk/>
          <pc:sldMk cId="3284645308" sldId="580"/>
        </pc:sldMkLst>
        <pc:spChg chg="mod ord">
          <ac:chgData name="Brenton" userId="a7a4dbc5-d763-4f73-82f7-ea636d70ef16" providerId="ADAL" clId="{B325E8CB-6073-4AAC-B0F4-7917FCA60F1C}" dt="2022-01-13T03:13:01.076" v="39" actId="6264"/>
          <ac:spMkLst>
            <pc:docMk/>
            <pc:sldMk cId="3284645308" sldId="580"/>
            <ac:spMk id="2" creationId="{00000000-0000-0000-0000-000000000000}"/>
          </ac:spMkLst>
        </pc:spChg>
        <pc:spChg chg="mod ord">
          <ac:chgData name="Brenton" userId="a7a4dbc5-d763-4f73-82f7-ea636d70ef16" providerId="ADAL" clId="{B325E8CB-6073-4AAC-B0F4-7917FCA60F1C}" dt="2022-01-13T03:13:25.793" v="45" actId="20577"/>
          <ac:spMkLst>
            <pc:docMk/>
            <pc:sldMk cId="3284645308" sldId="580"/>
            <ac:spMk id="3" creationId="{00000000-0000-0000-0000-000000000000}"/>
          </ac:spMkLst>
        </pc:spChg>
        <pc:spChg chg="del mod">
          <ac:chgData name="Brenton" userId="a7a4dbc5-d763-4f73-82f7-ea636d70ef16" providerId="ADAL" clId="{B325E8CB-6073-4AAC-B0F4-7917FCA60F1C}" dt="2022-01-13T03:13:15.252" v="42" actId="478"/>
          <ac:spMkLst>
            <pc:docMk/>
            <pc:sldMk cId="3284645308" sldId="580"/>
            <ac:spMk id="4" creationId="{00000000-0000-0000-0000-000000000000}"/>
          </ac:spMkLst>
        </pc:spChg>
        <pc:spChg chg="del">
          <ac:chgData name="Brenton" userId="a7a4dbc5-d763-4f73-82f7-ea636d70ef16" providerId="ADAL" clId="{B325E8CB-6073-4AAC-B0F4-7917FCA60F1C}" dt="2022-01-13T03:13:13.558" v="41" actId="478"/>
          <ac:spMkLst>
            <pc:docMk/>
            <pc:sldMk cId="3284645308" sldId="580"/>
            <ac:spMk id="5" creationId="{00000000-0000-0000-0000-000000000000}"/>
          </ac:spMkLst>
        </pc:spChg>
        <pc:spChg chg="add del mod">
          <ac:chgData name="Brenton" userId="a7a4dbc5-d763-4f73-82f7-ea636d70ef16" providerId="ADAL" clId="{B325E8CB-6073-4AAC-B0F4-7917FCA60F1C}" dt="2022-01-13T03:13:01.076" v="39" actId="6264"/>
          <ac:spMkLst>
            <pc:docMk/>
            <pc:sldMk cId="3284645308" sldId="580"/>
            <ac:spMk id="6" creationId="{01441E4A-EF79-4491-8FE3-FC83BB8C3171}"/>
          </ac:spMkLst>
        </pc:spChg>
        <pc:spChg chg="add del mod">
          <ac:chgData name="Brenton" userId="a7a4dbc5-d763-4f73-82f7-ea636d70ef16" providerId="ADAL" clId="{B325E8CB-6073-4AAC-B0F4-7917FCA60F1C}" dt="2022-01-13T03:13:01.076" v="39" actId="6264"/>
          <ac:spMkLst>
            <pc:docMk/>
            <pc:sldMk cId="3284645308" sldId="580"/>
            <ac:spMk id="7" creationId="{FDAD4390-14A2-451B-B726-29DD90DEB5FF}"/>
          </ac:spMkLst>
        </pc:spChg>
      </pc:sldChg>
      <pc:sldChg chg="add modTransition">
        <pc:chgData name="Brenton" userId="a7a4dbc5-d763-4f73-82f7-ea636d70ef16" providerId="ADAL" clId="{B325E8CB-6073-4AAC-B0F4-7917FCA60F1C}" dt="2022-01-13T03:12:33.158" v="1"/>
        <pc:sldMkLst>
          <pc:docMk/>
          <pc:sldMk cId="818507690" sldId="581"/>
        </pc:sldMkLst>
      </pc:sldChg>
      <pc:sldChg chg="modSp add mod modTransition">
        <pc:chgData name="Brenton" userId="a7a4dbc5-d763-4f73-82f7-ea636d70ef16" providerId="ADAL" clId="{B325E8CB-6073-4AAC-B0F4-7917FCA60F1C}" dt="2022-01-13T03:20:15.550" v="164" actId="1076"/>
        <pc:sldMkLst>
          <pc:docMk/>
          <pc:sldMk cId="1345363654" sldId="653"/>
        </pc:sldMkLst>
        <pc:spChg chg="mod">
          <ac:chgData name="Brenton" userId="a7a4dbc5-d763-4f73-82f7-ea636d70ef16" providerId="ADAL" clId="{B325E8CB-6073-4AAC-B0F4-7917FCA60F1C}" dt="2022-01-13T03:12:35.526" v="11" actId="27636"/>
          <ac:spMkLst>
            <pc:docMk/>
            <pc:sldMk cId="1345363654" sldId="653"/>
            <ac:spMk id="2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20:15.550" v="164" actId="1076"/>
          <ac:spMkLst>
            <pc:docMk/>
            <pc:sldMk cId="1345363654" sldId="653"/>
            <ac:spMk id="4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20:15.550" v="164" actId="1076"/>
          <ac:spMkLst>
            <pc:docMk/>
            <pc:sldMk cId="1345363654" sldId="653"/>
            <ac:spMk id="5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20:15.550" v="164" actId="1076"/>
          <ac:spMkLst>
            <pc:docMk/>
            <pc:sldMk cId="1345363654" sldId="653"/>
            <ac:spMk id="6" creationId="{00000000-0000-0000-0000-000000000000}"/>
          </ac:spMkLst>
        </pc:spChg>
        <pc:spChg chg="mod">
          <ac:chgData name="Brenton" userId="a7a4dbc5-d763-4f73-82f7-ea636d70ef16" providerId="ADAL" clId="{B325E8CB-6073-4AAC-B0F4-7917FCA60F1C}" dt="2022-01-13T03:20:15.550" v="164" actId="1076"/>
          <ac:spMkLst>
            <pc:docMk/>
            <pc:sldMk cId="1345363654" sldId="653"/>
            <ac:spMk id="7" creationId="{00000000-0000-0000-0000-000000000000}"/>
          </ac:spMkLst>
        </pc:spChg>
      </pc:sldChg>
      <pc:sldChg chg="addSp delSp modSp new mod">
        <pc:chgData name="Brenton" userId="a7a4dbc5-d763-4f73-82f7-ea636d70ef16" providerId="ADAL" clId="{B325E8CB-6073-4AAC-B0F4-7917FCA60F1C}" dt="2022-01-13T19:47:45.785" v="343"/>
        <pc:sldMkLst>
          <pc:docMk/>
          <pc:sldMk cId="2315644170" sldId="654"/>
        </pc:sldMkLst>
        <pc:spChg chg="del">
          <ac:chgData name="Brenton" userId="a7a4dbc5-d763-4f73-82f7-ea636d70ef16" providerId="ADAL" clId="{B325E8CB-6073-4AAC-B0F4-7917FCA60F1C}" dt="2022-01-13T19:47:13.800" v="304" actId="478"/>
          <ac:spMkLst>
            <pc:docMk/>
            <pc:sldMk cId="2315644170" sldId="654"/>
            <ac:spMk id="2" creationId="{C570672F-F517-4DA6-978F-14E9646BD5D9}"/>
          </ac:spMkLst>
        </pc:spChg>
        <pc:spChg chg="del">
          <ac:chgData name="Brenton" userId="a7a4dbc5-d763-4f73-82f7-ea636d70ef16" providerId="ADAL" clId="{B325E8CB-6073-4AAC-B0F4-7917FCA60F1C}" dt="2022-01-13T19:47:17.117" v="305" actId="478"/>
          <ac:spMkLst>
            <pc:docMk/>
            <pc:sldMk cId="2315644170" sldId="654"/>
            <ac:spMk id="3" creationId="{A5AF276E-3C40-4580-9BF2-EA53B12C46CE}"/>
          </ac:spMkLst>
        </pc:spChg>
        <pc:grpChg chg="mod">
          <ac:chgData name="Brenton" userId="a7a4dbc5-d763-4f73-82f7-ea636d70ef16" providerId="ADAL" clId="{B325E8CB-6073-4AAC-B0F4-7917FCA60F1C}" dt="2022-01-13T19:47:29" v="311"/>
          <ac:grpSpMkLst>
            <pc:docMk/>
            <pc:sldMk cId="2315644170" sldId="654"/>
            <ac:grpSpMk id="9" creationId="{CDA0BB31-D4BA-4E3D-BB09-39E67B16EB70}"/>
          </ac:grpSpMkLst>
        </pc:grpChg>
        <pc:grpChg chg="mod">
          <ac:chgData name="Brenton" userId="a7a4dbc5-d763-4f73-82f7-ea636d70ef16" providerId="ADAL" clId="{B325E8CB-6073-4AAC-B0F4-7917FCA60F1C}" dt="2022-01-13T19:47:29" v="311"/>
          <ac:grpSpMkLst>
            <pc:docMk/>
            <pc:sldMk cId="2315644170" sldId="654"/>
            <ac:grpSpMk id="10" creationId="{D0AEDEBA-852E-48FE-81D5-91E4183EDF97}"/>
          </ac:grpSpMkLst>
        </pc:grpChg>
        <pc:grpChg chg="mod">
          <ac:chgData name="Brenton" userId="a7a4dbc5-d763-4f73-82f7-ea636d70ef16" providerId="ADAL" clId="{B325E8CB-6073-4AAC-B0F4-7917FCA60F1C}" dt="2022-01-13T19:47:32.105" v="317"/>
          <ac:grpSpMkLst>
            <pc:docMk/>
            <pc:sldMk cId="2315644170" sldId="654"/>
            <ac:grpSpMk id="16" creationId="{26DEBB76-C36E-44A2-8788-AE0C3C32366E}"/>
          </ac:grpSpMkLst>
        </pc:grpChg>
        <pc:grpChg chg="mod">
          <ac:chgData name="Brenton" userId="a7a4dbc5-d763-4f73-82f7-ea636d70ef16" providerId="ADAL" clId="{B325E8CB-6073-4AAC-B0F4-7917FCA60F1C}" dt="2022-01-13T19:47:32.105" v="317"/>
          <ac:grpSpMkLst>
            <pc:docMk/>
            <pc:sldMk cId="2315644170" sldId="654"/>
            <ac:grpSpMk id="17" creationId="{0FA72CEB-E03C-40AB-A1C5-0A29E88ADCEF}"/>
          </ac:grpSpMkLst>
        </pc:grpChg>
        <pc:grpChg chg="mod">
          <ac:chgData name="Brenton" userId="a7a4dbc5-d763-4f73-82f7-ea636d70ef16" providerId="ADAL" clId="{B325E8CB-6073-4AAC-B0F4-7917FCA60F1C}" dt="2022-01-13T19:47:38.978" v="330"/>
          <ac:grpSpMkLst>
            <pc:docMk/>
            <pc:sldMk cId="2315644170" sldId="654"/>
            <ac:grpSpMk id="30" creationId="{5B5662C7-5384-48AD-8439-00C654CB10B4}"/>
          </ac:grpSpMkLst>
        </pc:grpChg>
        <pc:grpChg chg="mod">
          <ac:chgData name="Brenton" userId="a7a4dbc5-d763-4f73-82f7-ea636d70ef16" providerId="ADAL" clId="{B325E8CB-6073-4AAC-B0F4-7917FCA60F1C}" dt="2022-01-13T19:47:38.978" v="330"/>
          <ac:grpSpMkLst>
            <pc:docMk/>
            <pc:sldMk cId="2315644170" sldId="654"/>
            <ac:grpSpMk id="31" creationId="{6BF1977C-6B8A-466B-8E77-52814512CD4B}"/>
          </ac:grpSpMkLst>
        </pc:grpChg>
        <pc:grpChg chg="mod">
          <ac:chgData name="Brenton" userId="a7a4dbc5-d763-4f73-82f7-ea636d70ef16" providerId="ADAL" clId="{B325E8CB-6073-4AAC-B0F4-7917FCA60F1C}" dt="2022-01-13T19:47:38.978" v="330"/>
          <ac:grpSpMkLst>
            <pc:docMk/>
            <pc:sldMk cId="2315644170" sldId="654"/>
            <ac:grpSpMk id="32" creationId="{1419D046-C37A-49F7-B5A2-887AA1786CBE}"/>
          </ac:grpSpMkLst>
        </pc:grpChg>
        <pc:grpChg chg="mod">
          <ac:chgData name="Brenton" userId="a7a4dbc5-d763-4f73-82f7-ea636d70ef16" providerId="ADAL" clId="{B325E8CB-6073-4AAC-B0F4-7917FCA60F1C}" dt="2022-01-13T19:47:38.978" v="330"/>
          <ac:grpSpMkLst>
            <pc:docMk/>
            <pc:sldMk cId="2315644170" sldId="654"/>
            <ac:grpSpMk id="33" creationId="{1AADE5F6-5290-4018-9847-C090CA1F9886}"/>
          </ac:grpSpMkLst>
        </pc:grpChg>
        <pc:grpChg chg="mod">
          <ac:chgData name="Brenton" userId="a7a4dbc5-d763-4f73-82f7-ea636d70ef16" providerId="ADAL" clId="{B325E8CB-6073-4AAC-B0F4-7917FCA60F1C}" dt="2022-01-13T19:47:42.389" v="335"/>
          <ac:grpSpMkLst>
            <pc:docMk/>
            <pc:sldMk cId="2315644170" sldId="654"/>
            <ac:grpSpMk id="38" creationId="{DB2757EB-7F8D-4C27-AE0E-7F8A0D9C219E}"/>
          </ac:grpSpMkLst>
        </pc:grpChg>
        <pc:grpChg chg="mod">
          <ac:chgData name="Brenton" userId="a7a4dbc5-d763-4f73-82f7-ea636d70ef16" providerId="ADAL" clId="{B325E8CB-6073-4AAC-B0F4-7917FCA60F1C}" dt="2022-01-13T19:47:45.785" v="343"/>
          <ac:grpSpMkLst>
            <pc:docMk/>
            <pc:sldMk cId="2315644170" sldId="654"/>
            <ac:grpSpMk id="46" creationId="{A1CEA605-8DC1-4137-A122-BE368E3D096C}"/>
          </ac:grpSpMkLst>
        </pc:grpChg>
        <pc:grpChg chg="mod">
          <ac:chgData name="Brenton" userId="a7a4dbc5-d763-4f73-82f7-ea636d70ef16" providerId="ADAL" clId="{B325E8CB-6073-4AAC-B0F4-7917FCA60F1C}" dt="2022-01-13T19:47:45.785" v="343"/>
          <ac:grpSpMkLst>
            <pc:docMk/>
            <pc:sldMk cId="2315644170" sldId="654"/>
            <ac:grpSpMk id="47" creationId="{2EC16DED-6CEB-4910-9247-FC3591C23976}"/>
          </ac:grpSpMkLst>
        </pc:grpChg>
        <pc:inkChg chg="add">
          <ac:chgData name="Brenton" userId="a7a4dbc5-d763-4f73-82f7-ea636d70ef16" providerId="ADAL" clId="{B325E8CB-6073-4AAC-B0F4-7917FCA60F1C}" dt="2022-01-13T19:47:26.242" v="306" actId="9405"/>
          <ac:inkMkLst>
            <pc:docMk/>
            <pc:sldMk cId="2315644170" sldId="654"/>
            <ac:inkMk id="4" creationId="{04391CF8-45A0-4405-889C-0180CAA334CC}"/>
          </ac:inkMkLst>
        </pc:inkChg>
        <pc:inkChg chg="add mod">
          <ac:chgData name="Brenton" userId="a7a4dbc5-d763-4f73-82f7-ea636d70ef16" providerId="ADAL" clId="{B325E8CB-6073-4AAC-B0F4-7917FCA60F1C}" dt="2022-01-13T19:47:29" v="311"/>
          <ac:inkMkLst>
            <pc:docMk/>
            <pc:sldMk cId="2315644170" sldId="654"/>
            <ac:inkMk id="5" creationId="{3590389D-C2DE-4BCA-89D1-49AFDD25295B}"/>
          </ac:inkMkLst>
        </pc:inkChg>
        <pc:inkChg chg="add mod">
          <ac:chgData name="Brenton" userId="a7a4dbc5-d763-4f73-82f7-ea636d70ef16" providerId="ADAL" clId="{B325E8CB-6073-4AAC-B0F4-7917FCA60F1C}" dt="2022-01-13T19:47:29" v="311"/>
          <ac:inkMkLst>
            <pc:docMk/>
            <pc:sldMk cId="2315644170" sldId="654"/>
            <ac:inkMk id="6" creationId="{F3389E91-98F5-43FF-A55D-5CA8F5256306}"/>
          </ac:inkMkLst>
        </pc:inkChg>
        <pc:inkChg chg="add mod">
          <ac:chgData name="Brenton" userId="a7a4dbc5-d763-4f73-82f7-ea636d70ef16" providerId="ADAL" clId="{B325E8CB-6073-4AAC-B0F4-7917FCA60F1C}" dt="2022-01-13T19:47:29" v="311"/>
          <ac:inkMkLst>
            <pc:docMk/>
            <pc:sldMk cId="2315644170" sldId="654"/>
            <ac:inkMk id="7" creationId="{56F06521-BCEE-474B-BCE6-3DA4F04ECE68}"/>
          </ac:inkMkLst>
        </pc:inkChg>
        <pc:inkChg chg="add mod">
          <ac:chgData name="Brenton" userId="a7a4dbc5-d763-4f73-82f7-ea636d70ef16" providerId="ADAL" clId="{B325E8CB-6073-4AAC-B0F4-7917FCA60F1C}" dt="2022-01-13T19:47:29" v="311"/>
          <ac:inkMkLst>
            <pc:docMk/>
            <pc:sldMk cId="2315644170" sldId="654"/>
            <ac:inkMk id="8" creationId="{AE3A9322-C516-41D5-A72F-8D2DC5E55DD6}"/>
          </ac:inkMkLst>
        </pc:inkChg>
        <pc:inkChg chg="add mod">
          <ac:chgData name="Brenton" userId="a7a4dbc5-d763-4f73-82f7-ea636d70ef16" providerId="ADAL" clId="{B325E8CB-6073-4AAC-B0F4-7917FCA60F1C}" dt="2022-01-13T19:47:32.105" v="317"/>
          <ac:inkMkLst>
            <pc:docMk/>
            <pc:sldMk cId="2315644170" sldId="654"/>
            <ac:inkMk id="11" creationId="{16DB31A9-4B2C-40DD-A524-38F7F0C64411}"/>
          </ac:inkMkLst>
        </pc:inkChg>
        <pc:inkChg chg="add mod">
          <ac:chgData name="Brenton" userId="a7a4dbc5-d763-4f73-82f7-ea636d70ef16" providerId="ADAL" clId="{B325E8CB-6073-4AAC-B0F4-7917FCA60F1C}" dt="2022-01-13T19:47:32.105" v="317"/>
          <ac:inkMkLst>
            <pc:docMk/>
            <pc:sldMk cId="2315644170" sldId="654"/>
            <ac:inkMk id="12" creationId="{70A1835B-AC5D-4E1E-A11C-466462E9DDB8}"/>
          </ac:inkMkLst>
        </pc:inkChg>
        <pc:inkChg chg="add">
          <ac:chgData name="Brenton" userId="a7a4dbc5-d763-4f73-82f7-ea636d70ef16" providerId="ADAL" clId="{B325E8CB-6073-4AAC-B0F4-7917FCA60F1C}" dt="2022-01-13T19:47:29.730" v="314" actId="9405"/>
          <ac:inkMkLst>
            <pc:docMk/>
            <pc:sldMk cId="2315644170" sldId="654"/>
            <ac:inkMk id="13" creationId="{BFC911B3-675C-4C29-9B3D-EAA49526B66B}"/>
          </ac:inkMkLst>
        </pc:inkChg>
        <pc:inkChg chg="add mod">
          <ac:chgData name="Brenton" userId="a7a4dbc5-d763-4f73-82f7-ea636d70ef16" providerId="ADAL" clId="{B325E8CB-6073-4AAC-B0F4-7917FCA60F1C}" dt="2022-01-13T19:47:32.105" v="317"/>
          <ac:inkMkLst>
            <pc:docMk/>
            <pc:sldMk cId="2315644170" sldId="654"/>
            <ac:inkMk id="14" creationId="{6AC2B224-C00A-4FBC-84D1-B932C209D556}"/>
          </ac:inkMkLst>
        </pc:inkChg>
        <pc:inkChg chg="add mod">
          <ac:chgData name="Brenton" userId="a7a4dbc5-d763-4f73-82f7-ea636d70ef16" providerId="ADAL" clId="{B325E8CB-6073-4AAC-B0F4-7917FCA60F1C}" dt="2022-01-13T19:47:32.105" v="317"/>
          <ac:inkMkLst>
            <pc:docMk/>
            <pc:sldMk cId="2315644170" sldId="654"/>
            <ac:inkMk id="15" creationId="{CE036E6D-3EC3-450C-A9C1-772F5BD6746E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18" creationId="{8512848D-D806-4A58-907E-AD2CA79E1DB8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19" creationId="{7B6BBF8C-AFFC-42EC-969B-5F3C52C5F13E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0" creationId="{CC843222-D1FE-478D-A6EB-3BE879BD9797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1" creationId="{561BFA3A-BD23-4617-92F3-11180687D5CF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2" creationId="{15529E37-4C63-4576-910C-AE319504EC8C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3" creationId="{0EE1A1BB-79E7-4702-A1B3-8619B3EDB5EF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4" creationId="{E490EF1F-26E5-4001-BC58-F76F065C9322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5" creationId="{F3342B87-3AE9-4F38-AC56-7955C4EB1597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6" creationId="{2337BFDE-13BD-49DE-895C-E981730195EF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7" creationId="{DE6E4FC4-F25D-4A49-AA42-FA418FA8B6FE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8" creationId="{AEAE31DA-BF2D-443E-A769-40805F0986EF}"/>
          </ac:inkMkLst>
        </pc:inkChg>
        <pc:inkChg chg="add mod">
          <ac:chgData name="Brenton" userId="a7a4dbc5-d763-4f73-82f7-ea636d70ef16" providerId="ADAL" clId="{B325E8CB-6073-4AAC-B0F4-7917FCA60F1C}" dt="2022-01-13T19:47:38.978" v="330"/>
          <ac:inkMkLst>
            <pc:docMk/>
            <pc:sldMk cId="2315644170" sldId="654"/>
            <ac:inkMk id="29" creationId="{167647FB-A8DE-4888-932B-B92E8D0AA550}"/>
          </ac:inkMkLst>
        </pc:inkChg>
        <pc:inkChg chg="add mod">
          <ac:chgData name="Brenton" userId="a7a4dbc5-d763-4f73-82f7-ea636d70ef16" providerId="ADAL" clId="{B325E8CB-6073-4AAC-B0F4-7917FCA60F1C}" dt="2022-01-13T19:47:42.389" v="335"/>
          <ac:inkMkLst>
            <pc:docMk/>
            <pc:sldMk cId="2315644170" sldId="654"/>
            <ac:inkMk id="34" creationId="{A81A8618-C282-406B-A482-069416B0A8B6}"/>
          </ac:inkMkLst>
        </pc:inkChg>
        <pc:inkChg chg="add mod">
          <ac:chgData name="Brenton" userId="a7a4dbc5-d763-4f73-82f7-ea636d70ef16" providerId="ADAL" clId="{B325E8CB-6073-4AAC-B0F4-7917FCA60F1C}" dt="2022-01-13T19:47:42.389" v="335"/>
          <ac:inkMkLst>
            <pc:docMk/>
            <pc:sldMk cId="2315644170" sldId="654"/>
            <ac:inkMk id="35" creationId="{292E2C83-BA83-4836-BB86-5AE3571691ED}"/>
          </ac:inkMkLst>
        </pc:inkChg>
        <pc:inkChg chg="add mod">
          <ac:chgData name="Brenton" userId="a7a4dbc5-d763-4f73-82f7-ea636d70ef16" providerId="ADAL" clId="{B325E8CB-6073-4AAC-B0F4-7917FCA60F1C}" dt="2022-01-13T19:47:42.389" v="335"/>
          <ac:inkMkLst>
            <pc:docMk/>
            <pc:sldMk cId="2315644170" sldId="654"/>
            <ac:inkMk id="36" creationId="{709F42BC-ED35-4E58-BBC5-5F5AFACCF746}"/>
          </ac:inkMkLst>
        </pc:inkChg>
        <pc:inkChg chg="add mod">
          <ac:chgData name="Brenton" userId="a7a4dbc5-d763-4f73-82f7-ea636d70ef16" providerId="ADAL" clId="{B325E8CB-6073-4AAC-B0F4-7917FCA60F1C}" dt="2022-01-13T19:47:42.389" v="335"/>
          <ac:inkMkLst>
            <pc:docMk/>
            <pc:sldMk cId="2315644170" sldId="654"/>
            <ac:inkMk id="37" creationId="{FF17EE94-1BE5-4188-832B-919F524BAAC6}"/>
          </ac:inkMkLst>
        </pc:inkChg>
        <pc:inkChg chg="add mod">
          <ac:chgData name="Brenton" userId="a7a4dbc5-d763-4f73-82f7-ea636d70ef16" providerId="ADAL" clId="{B325E8CB-6073-4AAC-B0F4-7917FCA60F1C}" dt="2022-01-13T19:47:45.785" v="343"/>
          <ac:inkMkLst>
            <pc:docMk/>
            <pc:sldMk cId="2315644170" sldId="654"/>
            <ac:inkMk id="39" creationId="{4933C01E-4AFC-4B8C-A9F5-D876E0F5108D}"/>
          </ac:inkMkLst>
        </pc:inkChg>
        <pc:inkChg chg="add mod">
          <ac:chgData name="Brenton" userId="a7a4dbc5-d763-4f73-82f7-ea636d70ef16" providerId="ADAL" clId="{B325E8CB-6073-4AAC-B0F4-7917FCA60F1C}" dt="2022-01-13T19:47:45.785" v="343"/>
          <ac:inkMkLst>
            <pc:docMk/>
            <pc:sldMk cId="2315644170" sldId="654"/>
            <ac:inkMk id="40" creationId="{58A925A4-0540-4ABC-9623-21D0328F7DBC}"/>
          </ac:inkMkLst>
        </pc:inkChg>
        <pc:inkChg chg="add">
          <ac:chgData name="Brenton" userId="a7a4dbc5-d763-4f73-82f7-ea636d70ef16" providerId="ADAL" clId="{B325E8CB-6073-4AAC-B0F4-7917FCA60F1C}" dt="2022-01-13T19:47:43.474" v="338" actId="9405"/>
          <ac:inkMkLst>
            <pc:docMk/>
            <pc:sldMk cId="2315644170" sldId="654"/>
            <ac:inkMk id="41" creationId="{AC0C1ECA-920D-4750-8FBC-61D43BE6F578}"/>
          </ac:inkMkLst>
        </pc:inkChg>
        <pc:inkChg chg="add mod">
          <ac:chgData name="Brenton" userId="a7a4dbc5-d763-4f73-82f7-ea636d70ef16" providerId="ADAL" clId="{B325E8CB-6073-4AAC-B0F4-7917FCA60F1C}" dt="2022-01-13T19:47:45.785" v="343"/>
          <ac:inkMkLst>
            <pc:docMk/>
            <pc:sldMk cId="2315644170" sldId="654"/>
            <ac:inkMk id="42" creationId="{AD5E6000-FD20-4C45-B115-DCA2E6B31635}"/>
          </ac:inkMkLst>
        </pc:inkChg>
        <pc:inkChg chg="add mod">
          <ac:chgData name="Brenton" userId="a7a4dbc5-d763-4f73-82f7-ea636d70ef16" providerId="ADAL" clId="{B325E8CB-6073-4AAC-B0F4-7917FCA60F1C}" dt="2022-01-13T19:47:45.785" v="343"/>
          <ac:inkMkLst>
            <pc:docMk/>
            <pc:sldMk cId="2315644170" sldId="654"/>
            <ac:inkMk id="43" creationId="{41F00965-FA9C-410D-AA14-1300427855CC}"/>
          </ac:inkMkLst>
        </pc:inkChg>
        <pc:inkChg chg="add mod">
          <ac:chgData name="Brenton" userId="a7a4dbc5-d763-4f73-82f7-ea636d70ef16" providerId="ADAL" clId="{B325E8CB-6073-4AAC-B0F4-7917FCA60F1C}" dt="2022-01-13T19:47:45.785" v="343"/>
          <ac:inkMkLst>
            <pc:docMk/>
            <pc:sldMk cId="2315644170" sldId="654"/>
            <ac:inkMk id="44" creationId="{C259583C-C057-4E2F-B085-5947DFD77A87}"/>
          </ac:inkMkLst>
        </pc:inkChg>
        <pc:inkChg chg="add mod">
          <ac:chgData name="Brenton" userId="a7a4dbc5-d763-4f73-82f7-ea636d70ef16" providerId="ADAL" clId="{B325E8CB-6073-4AAC-B0F4-7917FCA60F1C}" dt="2022-01-13T19:47:45.785" v="343"/>
          <ac:inkMkLst>
            <pc:docMk/>
            <pc:sldMk cId="2315644170" sldId="654"/>
            <ac:inkMk id="45" creationId="{3E244E94-52BA-4F9B-B015-A6C90921D78F}"/>
          </ac:inkMkLst>
        </pc:inkChg>
      </pc:sldChg>
      <pc:sldChg chg="addSp delSp modSp new mod">
        <pc:chgData name="Brenton" userId="a7a4dbc5-d763-4f73-82f7-ea636d70ef16" providerId="ADAL" clId="{B325E8CB-6073-4AAC-B0F4-7917FCA60F1C}" dt="2022-01-13T19:53:09.020" v="388"/>
        <pc:sldMkLst>
          <pc:docMk/>
          <pc:sldMk cId="1957687719" sldId="655"/>
        </pc:sldMkLst>
        <pc:spChg chg="del">
          <ac:chgData name="Brenton" userId="a7a4dbc5-d763-4f73-82f7-ea636d70ef16" providerId="ADAL" clId="{B325E8CB-6073-4AAC-B0F4-7917FCA60F1C}" dt="2022-01-13T19:52:37.416" v="367" actId="478"/>
          <ac:spMkLst>
            <pc:docMk/>
            <pc:sldMk cId="1957687719" sldId="655"/>
            <ac:spMk id="3" creationId="{537C407B-6F5D-483C-95AC-3ACBC0CF4611}"/>
          </ac:spMkLst>
        </pc:spChg>
        <pc:grpChg chg="mod">
          <ac:chgData name="Brenton" userId="a7a4dbc5-d763-4f73-82f7-ea636d70ef16" providerId="ADAL" clId="{B325E8CB-6073-4AAC-B0F4-7917FCA60F1C}" dt="2022-01-13T19:53:09.020" v="388"/>
          <ac:grpSpMkLst>
            <pc:docMk/>
            <pc:sldMk cId="1957687719" sldId="655"/>
            <ac:grpSpMk id="24" creationId="{329E627C-CF11-4529-A49D-E6BDA7761263}"/>
          </ac:grpSpMkLst>
        </pc:grpChg>
        <pc:grpChg chg="mod">
          <ac:chgData name="Brenton" userId="a7a4dbc5-d763-4f73-82f7-ea636d70ef16" providerId="ADAL" clId="{B325E8CB-6073-4AAC-B0F4-7917FCA60F1C}" dt="2022-01-13T19:53:09.020" v="388"/>
          <ac:grpSpMkLst>
            <pc:docMk/>
            <pc:sldMk cId="1957687719" sldId="655"/>
            <ac:grpSpMk id="25" creationId="{75D1E546-64CA-470C-8216-9E3E063C9C41}"/>
          </ac:grpSpMkLst>
        </pc:grpChg>
        <pc:inkChg chg="add">
          <ac:chgData name="Brenton" userId="a7a4dbc5-d763-4f73-82f7-ea636d70ef16" providerId="ADAL" clId="{B325E8CB-6073-4AAC-B0F4-7917FCA60F1C}" dt="2022-01-13T19:52:59.101" v="368" actId="9405"/>
          <ac:inkMkLst>
            <pc:docMk/>
            <pc:sldMk cId="1957687719" sldId="655"/>
            <ac:inkMk id="4" creationId="{D403D4C0-2D8A-4127-9289-5FF4BFA5B6C9}"/>
          </ac:inkMkLst>
        </pc:inkChg>
        <pc:inkChg chg="add">
          <ac:chgData name="Brenton" userId="a7a4dbc5-d763-4f73-82f7-ea636d70ef16" providerId="ADAL" clId="{B325E8CB-6073-4AAC-B0F4-7917FCA60F1C}" dt="2022-01-13T19:52:59.501" v="369" actId="9405"/>
          <ac:inkMkLst>
            <pc:docMk/>
            <pc:sldMk cId="1957687719" sldId="655"/>
            <ac:inkMk id="5" creationId="{F7A56F29-170B-4DEB-A909-C41DCBE3D5BB}"/>
          </ac:inkMkLst>
        </pc:inkChg>
        <pc:inkChg chg="add">
          <ac:chgData name="Brenton" userId="a7a4dbc5-d763-4f73-82f7-ea636d70ef16" providerId="ADAL" clId="{B325E8CB-6073-4AAC-B0F4-7917FCA60F1C}" dt="2022-01-13T19:52:59.858" v="370" actId="9405"/>
          <ac:inkMkLst>
            <pc:docMk/>
            <pc:sldMk cId="1957687719" sldId="655"/>
            <ac:inkMk id="6" creationId="{5A36373D-E6CB-4F41-90B4-43A46CBFDD7B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7" creationId="{4FFFECCA-0B40-49DE-BD94-561165F9B7C4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8" creationId="{8A4E3168-B4C6-4851-BC83-5C224443BB6F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9" creationId="{64D18F2A-5126-43CD-A68D-3A519486E5CD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0" creationId="{59199F21-A998-4429-B368-18F904D51A7B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1" creationId="{7CB4F8A3-F3D9-4F2E-8F9F-EC5264644C76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2" creationId="{D6229394-52D9-466C-9BBC-0433234E8CB3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3" creationId="{B2B08923-C66C-4E97-B326-10151754AC5E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4" creationId="{7C7AF691-2A5B-44F0-A8A6-4FCC9FA3F44A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5" creationId="{7342C48E-4ACB-4401-B117-1C2759903999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6" creationId="{C5191BE5-C93B-4996-B065-FF4BF44526DF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7" creationId="{A5BC18D6-06A7-4D97-A574-92F08384EFDE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8" creationId="{998203CB-3A29-4229-84F4-5A394BC778D4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19" creationId="{A5D3E437-0360-48A4-A251-3F7F05CC680E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20" creationId="{88AC1A51-5FBD-4571-BDC2-895CCE7FFFE9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21" creationId="{5443AD9F-BDF7-4C2D-B381-B49FE9BA1F97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22" creationId="{967D3293-FB2D-4886-8395-086969AA6845}"/>
          </ac:inkMkLst>
        </pc:inkChg>
        <pc:inkChg chg="add mod">
          <ac:chgData name="Brenton" userId="a7a4dbc5-d763-4f73-82f7-ea636d70ef16" providerId="ADAL" clId="{B325E8CB-6073-4AAC-B0F4-7917FCA60F1C}" dt="2022-01-13T19:53:09.020" v="388"/>
          <ac:inkMkLst>
            <pc:docMk/>
            <pc:sldMk cId="1957687719" sldId="655"/>
            <ac:inkMk id="23" creationId="{D8411E79-FE1E-474C-B6DD-C6181DECA99D}"/>
          </ac:inkMkLst>
        </pc:inkChg>
      </pc:sldChg>
      <pc:sldChg chg="addSp delSp modSp new mod">
        <pc:chgData name="Brenton" userId="a7a4dbc5-d763-4f73-82f7-ea636d70ef16" providerId="ADAL" clId="{B325E8CB-6073-4AAC-B0F4-7917FCA60F1C}" dt="2022-01-13T20:03:53.360" v="479"/>
        <pc:sldMkLst>
          <pc:docMk/>
          <pc:sldMk cId="3877835093" sldId="656"/>
        </pc:sldMkLst>
        <pc:spChg chg="mod">
          <ac:chgData name="Brenton" userId="a7a4dbc5-d763-4f73-82f7-ea636d70ef16" providerId="ADAL" clId="{B325E8CB-6073-4AAC-B0F4-7917FCA60F1C}" dt="2022-01-13T20:02:44.627" v="430" actId="20577"/>
          <ac:spMkLst>
            <pc:docMk/>
            <pc:sldMk cId="3877835093" sldId="656"/>
            <ac:spMk id="2" creationId="{474399AA-61FF-44F2-A9C1-37C76C0BDBE0}"/>
          </ac:spMkLst>
        </pc:spChg>
        <pc:spChg chg="del">
          <ac:chgData name="Brenton" userId="a7a4dbc5-d763-4f73-82f7-ea636d70ef16" providerId="ADAL" clId="{B325E8CB-6073-4AAC-B0F4-7917FCA60F1C}" dt="2022-01-13T20:03:01.109" v="431" actId="478"/>
          <ac:spMkLst>
            <pc:docMk/>
            <pc:sldMk cId="3877835093" sldId="656"/>
            <ac:spMk id="3" creationId="{B1C2989C-92E7-4D5F-B094-8CF981F6E9C9}"/>
          </ac:spMkLst>
        </pc:spChg>
        <pc:grpChg chg="mod">
          <ac:chgData name="Brenton" userId="a7a4dbc5-d763-4f73-82f7-ea636d70ef16" providerId="ADAL" clId="{B325E8CB-6073-4AAC-B0F4-7917FCA60F1C}" dt="2022-01-13T20:03:09.974" v="437"/>
          <ac:grpSpMkLst>
            <pc:docMk/>
            <pc:sldMk cId="3877835093" sldId="656"/>
            <ac:grpSpMk id="9" creationId="{0E5848E1-0F31-44E9-BFED-5CA5C3FD69A0}"/>
          </ac:grpSpMkLst>
        </pc:grpChg>
        <pc:grpChg chg="mod">
          <ac:chgData name="Brenton" userId="a7a4dbc5-d763-4f73-82f7-ea636d70ef16" providerId="ADAL" clId="{B325E8CB-6073-4AAC-B0F4-7917FCA60F1C}" dt="2022-01-13T20:03:18.426" v="455"/>
          <ac:grpSpMkLst>
            <pc:docMk/>
            <pc:sldMk cId="3877835093" sldId="656"/>
            <ac:grpSpMk id="27" creationId="{962CF978-158A-44D5-9B59-D710053837FD}"/>
          </ac:grpSpMkLst>
        </pc:grpChg>
        <pc:grpChg chg="mod">
          <ac:chgData name="Brenton" userId="a7a4dbc5-d763-4f73-82f7-ea636d70ef16" providerId="ADAL" clId="{B325E8CB-6073-4AAC-B0F4-7917FCA60F1C}" dt="2022-01-13T20:03:18.426" v="455"/>
          <ac:grpSpMkLst>
            <pc:docMk/>
            <pc:sldMk cId="3877835093" sldId="656"/>
            <ac:grpSpMk id="28" creationId="{7CB5CA8C-4D30-4098-9323-2C68FFB80651}"/>
          </ac:grpSpMkLst>
        </pc:grpChg>
        <pc:grpChg chg="mod">
          <ac:chgData name="Brenton" userId="a7a4dbc5-d763-4f73-82f7-ea636d70ef16" providerId="ADAL" clId="{B325E8CB-6073-4AAC-B0F4-7917FCA60F1C}" dt="2022-01-13T20:03:20.581" v="459"/>
          <ac:grpSpMkLst>
            <pc:docMk/>
            <pc:sldMk cId="3877835093" sldId="656"/>
            <ac:grpSpMk id="32" creationId="{DC9CE986-2352-414B-9D76-A663CB9293FC}"/>
          </ac:grpSpMkLst>
        </pc:grpChg>
        <pc:grpChg chg="mod">
          <ac:chgData name="Brenton" userId="a7a4dbc5-d763-4f73-82f7-ea636d70ef16" providerId="ADAL" clId="{B325E8CB-6073-4AAC-B0F4-7917FCA60F1C}" dt="2022-01-13T20:03:38.751" v="463"/>
          <ac:grpSpMkLst>
            <pc:docMk/>
            <pc:sldMk cId="3877835093" sldId="656"/>
            <ac:grpSpMk id="36" creationId="{1E3720A7-F118-45F6-8B70-4309CA65193A}"/>
          </ac:grpSpMkLst>
        </pc:grpChg>
        <pc:grpChg chg="del mod">
          <ac:chgData name="Brenton" userId="a7a4dbc5-d763-4f73-82f7-ea636d70ef16" providerId="ADAL" clId="{B325E8CB-6073-4AAC-B0F4-7917FCA60F1C}" dt="2022-01-13T20:03:49.392" v="471"/>
          <ac:grpSpMkLst>
            <pc:docMk/>
            <pc:sldMk cId="3877835093" sldId="656"/>
            <ac:grpSpMk id="39" creationId="{2D126B6C-EDC6-460E-9A8C-6A9A2A9A4CD7}"/>
          </ac:grpSpMkLst>
        </pc:grpChg>
        <pc:grpChg chg="mod">
          <ac:chgData name="Brenton" userId="a7a4dbc5-d763-4f73-82f7-ea636d70ef16" providerId="ADAL" clId="{B325E8CB-6073-4AAC-B0F4-7917FCA60F1C}" dt="2022-01-13T20:03:49.392" v="471"/>
          <ac:grpSpMkLst>
            <pc:docMk/>
            <pc:sldMk cId="3877835093" sldId="656"/>
            <ac:grpSpMk id="44" creationId="{8D4CEDC8-7164-4CAA-9CBA-BAB88879B3DA}"/>
          </ac:grpSpMkLst>
        </pc:grpChg>
        <pc:grpChg chg="mod">
          <ac:chgData name="Brenton" userId="a7a4dbc5-d763-4f73-82f7-ea636d70ef16" providerId="ADAL" clId="{B325E8CB-6073-4AAC-B0F4-7917FCA60F1C}" dt="2022-01-13T20:03:53.360" v="479"/>
          <ac:grpSpMkLst>
            <pc:docMk/>
            <pc:sldMk cId="3877835093" sldId="656"/>
            <ac:grpSpMk id="52" creationId="{DD9F5F2C-6CC9-46DF-9A46-8FD31FCA9A7B}"/>
          </ac:grpSpMkLst>
        </pc:grpChg>
        <pc:inkChg chg="add mod">
          <ac:chgData name="Brenton" userId="a7a4dbc5-d763-4f73-82f7-ea636d70ef16" providerId="ADAL" clId="{B325E8CB-6073-4AAC-B0F4-7917FCA60F1C}" dt="2022-01-13T20:03:09.974" v="437"/>
          <ac:inkMkLst>
            <pc:docMk/>
            <pc:sldMk cId="3877835093" sldId="656"/>
            <ac:inkMk id="4" creationId="{CC663870-CDBB-46FE-94D5-2447FD6ECFE2}"/>
          </ac:inkMkLst>
        </pc:inkChg>
        <pc:inkChg chg="add mod">
          <ac:chgData name="Brenton" userId="a7a4dbc5-d763-4f73-82f7-ea636d70ef16" providerId="ADAL" clId="{B325E8CB-6073-4AAC-B0F4-7917FCA60F1C}" dt="2022-01-13T20:03:09.974" v="437"/>
          <ac:inkMkLst>
            <pc:docMk/>
            <pc:sldMk cId="3877835093" sldId="656"/>
            <ac:inkMk id="5" creationId="{B1209431-F542-4DBC-88C4-C3A09945E5B0}"/>
          </ac:inkMkLst>
        </pc:inkChg>
        <pc:inkChg chg="add mod">
          <ac:chgData name="Brenton" userId="a7a4dbc5-d763-4f73-82f7-ea636d70ef16" providerId="ADAL" clId="{B325E8CB-6073-4AAC-B0F4-7917FCA60F1C}" dt="2022-01-13T20:03:09.974" v="437"/>
          <ac:inkMkLst>
            <pc:docMk/>
            <pc:sldMk cId="3877835093" sldId="656"/>
            <ac:inkMk id="6" creationId="{84C2533F-2CB4-479B-A33F-A4A28F7145D2}"/>
          </ac:inkMkLst>
        </pc:inkChg>
        <pc:inkChg chg="add">
          <ac:chgData name="Brenton" userId="a7a4dbc5-d763-4f73-82f7-ea636d70ef16" providerId="ADAL" clId="{B325E8CB-6073-4AAC-B0F4-7917FCA60F1C}" dt="2022-01-13T20:03:08.926" v="435" actId="9405"/>
          <ac:inkMkLst>
            <pc:docMk/>
            <pc:sldMk cId="3877835093" sldId="656"/>
            <ac:inkMk id="7" creationId="{C0C4F4C0-A9D0-40C6-9715-B9412CBD0083}"/>
          </ac:inkMkLst>
        </pc:inkChg>
        <pc:inkChg chg="add">
          <ac:chgData name="Brenton" userId="a7a4dbc5-d763-4f73-82f7-ea636d70ef16" providerId="ADAL" clId="{B325E8CB-6073-4AAC-B0F4-7917FCA60F1C}" dt="2022-01-13T20:03:09.256" v="436" actId="9405"/>
          <ac:inkMkLst>
            <pc:docMk/>
            <pc:sldMk cId="3877835093" sldId="656"/>
            <ac:inkMk id="8" creationId="{43338392-DA9F-40E1-A456-AD986751253C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0" creationId="{C5978E0E-BB67-4DCE-8147-5F9C87644432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1" creationId="{B820D042-0F74-44E6-BA9D-31CA944D107A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2" creationId="{ACDD723B-5C8E-4D0D-AC31-E0A23B0A2D2A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3" creationId="{0D7AF6F1-74B6-469F-AD15-DBEA90154E72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4" creationId="{A789BE9E-A58E-41CB-919B-5F6A8DA00F38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5" creationId="{23692648-D1B9-41B1-B018-C2EB87026849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6" creationId="{EF690F6E-3C23-4EA3-8C21-2E787E249274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7" creationId="{294C4332-B88A-4AF6-90AC-B6D6C0FAB48A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8" creationId="{DD89705F-E048-4BBF-8C47-EF419C5C4690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19" creationId="{C3CDAA88-1C9B-4CFD-80D2-570E7A469439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20" creationId="{99A0FF08-F8D5-4DCC-906F-A6736CE8A345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21" creationId="{06721AD1-C4E1-48AA-BCD4-F2B35C531932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22" creationId="{BBA4521E-3F50-4B9F-96CA-01A623F16B86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23" creationId="{62EB602C-4725-477B-9AF0-55876B9FABCD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24" creationId="{DECEB529-3286-47E6-965F-36F1DDD9A24A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25" creationId="{314DFDA4-DE98-4B28-A21F-5F547340EDDF}"/>
          </ac:inkMkLst>
        </pc:inkChg>
        <pc:inkChg chg="add mod">
          <ac:chgData name="Brenton" userId="a7a4dbc5-d763-4f73-82f7-ea636d70ef16" providerId="ADAL" clId="{B325E8CB-6073-4AAC-B0F4-7917FCA60F1C}" dt="2022-01-13T20:03:18.426" v="455"/>
          <ac:inkMkLst>
            <pc:docMk/>
            <pc:sldMk cId="3877835093" sldId="656"/>
            <ac:inkMk id="26" creationId="{56AA182F-9259-4CDC-ADF0-39F748ED2638}"/>
          </ac:inkMkLst>
        </pc:inkChg>
        <pc:inkChg chg="add mod">
          <ac:chgData name="Brenton" userId="a7a4dbc5-d763-4f73-82f7-ea636d70ef16" providerId="ADAL" clId="{B325E8CB-6073-4AAC-B0F4-7917FCA60F1C}" dt="2022-01-13T20:03:20.581" v="459"/>
          <ac:inkMkLst>
            <pc:docMk/>
            <pc:sldMk cId="3877835093" sldId="656"/>
            <ac:inkMk id="29" creationId="{672FE07C-DD0B-48F9-9BCB-1C9CEB22DCEC}"/>
          </ac:inkMkLst>
        </pc:inkChg>
        <pc:inkChg chg="add mod">
          <ac:chgData name="Brenton" userId="a7a4dbc5-d763-4f73-82f7-ea636d70ef16" providerId="ADAL" clId="{B325E8CB-6073-4AAC-B0F4-7917FCA60F1C}" dt="2022-01-13T20:03:20.581" v="459"/>
          <ac:inkMkLst>
            <pc:docMk/>
            <pc:sldMk cId="3877835093" sldId="656"/>
            <ac:inkMk id="30" creationId="{80AD1368-0B4B-4BE4-9A45-2D9328490623}"/>
          </ac:inkMkLst>
        </pc:inkChg>
        <pc:inkChg chg="add mod">
          <ac:chgData name="Brenton" userId="a7a4dbc5-d763-4f73-82f7-ea636d70ef16" providerId="ADAL" clId="{B325E8CB-6073-4AAC-B0F4-7917FCA60F1C}" dt="2022-01-13T20:03:20.581" v="459"/>
          <ac:inkMkLst>
            <pc:docMk/>
            <pc:sldMk cId="3877835093" sldId="656"/>
            <ac:inkMk id="31" creationId="{6C74DBCE-C4A0-4807-9B4C-1F219CE9FE68}"/>
          </ac:inkMkLst>
        </pc:inkChg>
        <pc:inkChg chg="add mod">
          <ac:chgData name="Brenton" userId="a7a4dbc5-d763-4f73-82f7-ea636d70ef16" providerId="ADAL" clId="{B325E8CB-6073-4AAC-B0F4-7917FCA60F1C}" dt="2022-01-13T20:03:38.751" v="463"/>
          <ac:inkMkLst>
            <pc:docMk/>
            <pc:sldMk cId="3877835093" sldId="656"/>
            <ac:inkMk id="33" creationId="{309DC826-A4D3-4F32-8F1A-1C26ABD20492}"/>
          </ac:inkMkLst>
        </pc:inkChg>
        <pc:inkChg chg="add mod">
          <ac:chgData name="Brenton" userId="a7a4dbc5-d763-4f73-82f7-ea636d70ef16" providerId="ADAL" clId="{B325E8CB-6073-4AAC-B0F4-7917FCA60F1C}" dt="2022-01-13T20:03:38.751" v="463"/>
          <ac:inkMkLst>
            <pc:docMk/>
            <pc:sldMk cId="3877835093" sldId="656"/>
            <ac:inkMk id="34" creationId="{79AFA0D9-2D8B-4C2D-A178-6B509561C62B}"/>
          </ac:inkMkLst>
        </pc:inkChg>
        <pc:inkChg chg="add">
          <ac:chgData name="Brenton" userId="a7a4dbc5-d763-4f73-82f7-ea636d70ef16" providerId="ADAL" clId="{B325E8CB-6073-4AAC-B0F4-7917FCA60F1C}" dt="2022-01-13T20:03:37.827" v="462" actId="9405"/>
          <ac:inkMkLst>
            <pc:docMk/>
            <pc:sldMk cId="3877835093" sldId="656"/>
            <ac:inkMk id="35" creationId="{19F810A0-14DF-4009-B751-55F22F9F14EA}"/>
          </ac:inkMkLst>
        </pc:inkChg>
        <pc:inkChg chg="add mod">
          <ac:chgData name="Brenton" userId="a7a4dbc5-d763-4f73-82f7-ea636d70ef16" providerId="ADAL" clId="{B325E8CB-6073-4AAC-B0F4-7917FCA60F1C}" dt="2022-01-13T20:03:49.392" v="471"/>
          <ac:inkMkLst>
            <pc:docMk/>
            <pc:sldMk cId="3877835093" sldId="656"/>
            <ac:inkMk id="37" creationId="{C83C744C-BCDC-44A4-B66D-D49D89C6B9E7}"/>
          </ac:inkMkLst>
        </pc:inkChg>
        <pc:inkChg chg="add mod">
          <ac:chgData name="Brenton" userId="a7a4dbc5-d763-4f73-82f7-ea636d70ef16" providerId="ADAL" clId="{B325E8CB-6073-4AAC-B0F4-7917FCA60F1C}" dt="2022-01-13T20:03:49.392" v="471"/>
          <ac:inkMkLst>
            <pc:docMk/>
            <pc:sldMk cId="3877835093" sldId="656"/>
            <ac:inkMk id="38" creationId="{B87A4EDC-AD8C-4164-8EE7-EE03E0804D6B}"/>
          </ac:inkMkLst>
        </pc:inkChg>
        <pc:inkChg chg="add mod">
          <ac:chgData name="Brenton" userId="a7a4dbc5-d763-4f73-82f7-ea636d70ef16" providerId="ADAL" clId="{B325E8CB-6073-4AAC-B0F4-7917FCA60F1C}" dt="2022-01-13T20:03:49.392" v="471"/>
          <ac:inkMkLst>
            <pc:docMk/>
            <pc:sldMk cId="3877835093" sldId="656"/>
            <ac:inkMk id="40" creationId="{BDB2AE05-F9F4-4931-BA89-86571C4B2C7A}"/>
          </ac:inkMkLst>
        </pc:inkChg>
        <pc:inkChg chg="add mod">
          <ac:chgData name="Brenton" userId="a7a4dbc5-d763-4f73-82f7-ea636d70ef16" providerId="ADAL" clId="{B325E8CB-6073-4AAC-B0F4-7917FCA60F1C}" dt="2022-01-13T20:03:49.392" v="471"/>
          <ac:inkMkLst>
            <pc:docMk/>
            <pc:sldMk cId="3877835093" sldId="656"/>
            <ac:inkMk id="41" creationId="{AB78A50A-17B8-4404-8F78-286F5A377488}"/>
          </ac:inkMkLst>
        </pc:inkChg>
        <pc:inkChg chg="add mod">
          <ac:chgData name="Brenton" userId="a7a4dbc5-d763-4f73-82f7-ea636d70ef16" providerId="ADAL" clId="{B325E8CB-6073-4AAC-B0F4-7917FCA60F1C}" dt="2022-01-13T20:03:49.392" v="471"/>
          <ac:inkMkLst>
            <pc:docMk/>
            <pc:sldMk cId="3877835093" sldId="656"/>
            <ac:inkMk id="42" creationId="{2D2DA742-0987-44AA-9DA9-8C405B673D7D}"/>
          </ac:inkMkLst>
        </pc:inkChg>
        <pc:inkChg chg="add">
          <ac:chgData name="Brenton" userId="a7a4dbc5-d763-4f73-82f7-ea636d70ef16" providerId="ADAL" clId="{B325E8CB-6073-4AAC-B0F4-7917FCA60F1C}" dt="2022-01-13T20:03:48.476" v="470" actId="9405"/>
          <ac:inkMkLst>
            <pc:docMk/>
            <pc:sldMk cId="3877835093" sldId="656"/>
            <ac:inkMk id="43" creationId="{D8B827E8-FAAA-48B9-ABA0-208F60732733}"/>
          </ac:inkMkLst>
        </pc:inkChg>
        <pc:inkChg chg="add mod">
          <ac:chgData name="Brenton" userId="a7a4dbc5-d763-4f73-82f7-ea636d70ef16" providerId="ADAL" clId="{B325E8CB-6073-4AAC-B0F4-7917FCA60F1C}" dt="2022-01-13T20:03:53.360" v="479"/>
          <ac:inkMkLst>
            <pc:docMk/>
            <pc:sldMk cId="3877835093" sldId="656"/>
            <ac:inkMk id="45" creationId="{B731A67F-5976-491B-9A33-E8BDF9DBCEF7}"/>
          </ac:inkMkLst>
        </pc:inkChg>
        <pc:inkChg chg="add mod">
          <ac:chgData name="Brenton" userId="a7a4dbc5-d763-4f73-82f7-ea636d70ef16" providerId="ADAL" clId="{B325E8CB-6073-4AAC-B0F4-7917FCA60F1C}" dt="2022-01-13T20:03:53.360" v="479"/>
          <ac:inkMkLst>
            <pc:docMk/>
            <pc:sldMk cId="3877835093" sldId="656"/>
            <ac:inkMk id="46" creationId="{8998B3B9-AA2C-4A0C-BDE9-AE0A40EA86EB}"/>
          </ac:inkMkLst>
        </pc:inkChg>
        <pc:inkChg chg="add mod">
          <ac:chgData name="Brenton" userId="a7a4dbc5-d763-4f73-82f7-ea636d70ef16" providerId="ADAL" clId="{B325E8CB-6073-4AAC-B0F4-7917FCA60F1C}" dt="2022-01-13T20:03:53.360" v="479"/>
          <ac:inkMkLst>
            <pc:docMk/>
            <pc:sldMk cId="3877835093" sldId="656"/>
            <ac:inkMk id="47" creationId="{2B271660-8808-4AB0-BD09-A974FCF447A4}"/>
          </ac:inkMkLst>
        </pc:inkChg>
        <pc:inkChg chg="add mod">
          <ac:chgData name="Brenton" userId="a7a4dbc5-d763-4f73-82f7-ea636d70ef16" providerId="ADAL" clId="{B325E8CB-6073-4AAC-B0F4-7917FCA60F1C}" dt="2022-01-13T20:03:53.360" v="479"/>
          <ac:inkMkLst>
            <pc:docMk/>
            <pc:sldMk cId="3877835093" sldId="656"/>
            <ac:inkMk id="48" creationId="{D65FB173-C0AF-4D90-A2E6-62B6D43DBD19}"/>
          </ac:inkMkLst>
        </pc:inkChg>
        <pc:inkChg chg="add mod">
          <ac:chgData name="Brenton" userId="a7a4dbc5-d763-4f73-82f7-ea636d70ef16" providerId="ADAL" clId="{B325E8CB-6073-4AAC-B0F4-7917FCA60F1C}" dt="2022-01-13T20:03:53.360" v="479"/>
          <ac:inkMkLst>
            <pc:docMk/>
            <pc:sldMk cId="3877835093" sldId="656"/>
            <ac:inkMk id="49" creationId="{F0EBCE4E-C65A-41FA-84C0-7EDEB37CBB24}"/>
          </ac:inkMkLst>
        </pc:inkChg>
        <pc:inkChg chg="add mod">
          <ac:chgData name="Brenton" userId="a7a4dbc5-d763-4f73-82f7-ea636d70ef16" providerId="ADAL" clId="{B325E8CB-6073-4AAC-B0F4-7917FCA60F1C}" dt="2022-01-13T20:03:53.360" v="479"/>
          <ac:inkMkLst>
            <pc:docMk/>
            <pc:sldMk cId="3877835093" sldId="656"/>
            <ac:inkMk id="50" creationId="{DB7588EF-8951-4242-9B34-F4B4D307FE36}"/>
          </ac:inkMkLst>
        </pc:inkChg>
        <pc:inkChg chg="add mod">
          <ac:chgData name="Brenton" userId="a7a4dbc5-d763-4f73-82f7-ea636d70ef16" providerId="ADAL" clId="{B325E8CB-6073-4AAC-B0F4-7917FCA60F1C}" dt="2022-01-13T20:03:53.360" v="479"/>
          <ac:inkMkLst>
            <pc:docMk/>
            <pc:sldMk cId="3877835093" sldId="656"/>
            <ac:inkMk id="51" creationId="{B550B51B-08B9-4814-9646-0FC90085535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0T18:16:34.90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0T18:27:18.90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0T18:39:16.89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0T18:41:54.85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0T18:41:56.10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20T18:43:18.32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9E9DD-BE87-46D0-98E6-18D835742F3D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13104-5B66-4F3A-89CF-EEB8E84CD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9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1"/>
          </a:xfrm>
        </p:spPr>
        <p:txBody>
          <a:bodyPr>
            <a:normAutofit/>
          </a:bodyPr>
          <a:lstStyle>
            <a:lvl1pPr marL="0" indent="0" algn="ctr">
              <a:buNone/>
              <a:defRPr sz="2881" b="1">
                <a:latin typeface="Calibri" charset="0"/>
                <a:ea typeface="Calibri" charset="0"/>
                <a:cs typeface="Calibri" charset="0"/>
              </a:defRPr>
            </a:lvl1pPr>
            <a:lvl2pPr marL="457262" indent="0" algn="ctr">
              <a:buNone/>
              <a:defRPr sz="2000"/>
            </a:lvl2pPr>
            <a:lvl3pPr marL="914524" indent="0" algn="ctr">
              <a:buNone/>
              <a:defRPr sz="1800"/>
            </a:lvl3pPr>
            <a:lvl4pPr marL="1371786" indent="0" algn="ctr">
              <a:buNone/>
              <a:defRPr sz="1600"/>
            </a:lvl4pPr>
            <a:lvl5pPr marL="1829046" indent="0" algn="ctr">
              <a:buNone/>
              <a:defRPr sz="1600"/>
            </a:lvl5pPr>
            <a:lvl6pPr marL="2286308" indent="0" algn="ctr">
              <a:buNone/>
              <a:defRPr sz="1600"/>
            </a:lvl6pPr>
            <a:lvl7pPr marL="2743570" indent="0" algn="ctr">
              <a:buNone/>
              <a:defRPr sz="1600"/>
            </a:lvl7pPr>
            <a:lvl8pPr marL="3200832" indent="0" algn="ctr">
              <a:buNone/>
              <a:defRPr sz="1600"/>
            </a:lvl8pPr>
            <a:lvl9pPr marL="365809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46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6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903" y="365126"/>
            <a:ext cx="1455248" cy="5811839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9188116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1pPr>
            <a:lvl2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2pPr>
            <a:lvl3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3pPr>
            <a:lvl4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4pPr>
            <a:lvl5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37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6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3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8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632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6075"/>
            <a:ext cx="5181600" cy="49508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6075"/>
            <a:ext cx="5181600" cy="4950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15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193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17615"/>
            <a:ext cx="5157787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7978"/>
            <a:ext cx="5157787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417615"/>
            <a:ext cx="5183188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77978"/>
            <a:ext cx="5183188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9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53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55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5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62" indent="0">
              <a:buNone/>
              <a:defRPr sz="2800"/>
            </a:lvl2pPr>
            <a:lvl3pPr marL="914524" indent="0">
              <a:buNone/>
              <a:defRPr sz="2400"/>
            </a:lvl3pPr>
            <a:lvl4pPr marL="1371786" indent="0">
              <a:buNone/>
              <a:defRPr sz="2000"/>
            </a:lvl4pPr>
            <a:lvl5pPr marL="1829046" indent="0">
              <a:buNone/>
              <a:defRPr sz="2000"/>
            </a:lvl5pPr>
            <a:lvl6pPr marL="2286308" indent="0">
              <a:buNone/>
              <a:defRPr sz="2000"/>
            </a:lvl6pPr>
            <a:lvl7pPr marL="2743570" indent="0">
              <a:buNone/>
              <a:defRPr sz="2000"/>
            </a:lvl7pPr>
            <a:lvl8pPr marL="3200832" indent="0">
              <a:buNone/>
              <a:defRPr sz="2000"/>
            </a:lvl8pPr>
            <a:lvl9pPr marL="36580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55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7745"/>
            <a:ext cx="10515600" cy="420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01564"/>
            <a:ext cx="12192000" cy="10885"/>
          </a:xfrm>
          <a:prstGeom prst="rect">
            <a:avLst/>
          </a:prstGeom>
          <a:solidFill>
            <a:srgbClr val="075F42"/>
          </a:solidFill>
          <a:ln>
            <a:solidFill>
              <a:srgbClr val="07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7" name="Rectangle 16"/>
          <p:cNvSpPr/>
          <p:nvPr userDrawn="1"/>
        </p:nvSpPr>
        <p:spPr>
          <a:xfrm flipV="1">
            <a:off x="0" y="6326053"/>
            <a:ext cx="12192000" cy="43543"/>
          </a:xfrm>
          <a:prstGeom prst="rect">
            <a:avLst/>
          </a:prstGeom>
          <a:solidFill>
            <a:srgbClr val="D6C898"/>
          </a:solidFill>
          <a:ln>
            <a:solidFill>
              <a:srgbClr val="D6C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8" name="Rectangle 17"/>
          <p:cNvSpPr/>
          <p:nvPr userDrawn="1"/>
        </p:nvSpPr>
        <p:spPr>
          <a:xfrm>
            <a:off x="0" y="6277671"/>
            <a:ext cx="12192000" cy="10885"/>
          </a:xfrm>
          <a:prstGeom prst="rect">
            <a:avLst/>
          </a:prstGeom>
          <a:solidFill>
            <a:srgbClr val="075F42"/>
          </a:solidFill>
          <a:ln>
            <a:solidFill>
              <a:srgbClr val="07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7" name="TextBox 6"/>
          <p:cNvSpPr txBox="1"/>
          <p:nvPr userDrawn="1"/>
        </p:nvSpPr>
        <p:spPr>
          <a:xfrm>
            <a:off x="-57638" y="6673638"/>
            <a:ext cx="43182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Copyright 2022 |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 Brenton M. </a:t>
            </a:r>
            <a:r>
              <a:rPr lang="en-US" sz="800" baseline="0" dirty="0" err="1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Wiernik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 | </a:t>
            </a:r>
            <a:r>
              <a:rPr lang="en-US" sz="800" b="0" u="none" baseline="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Please do not share or cite without permission</a:t>
            </a:r>
            <a:endParaRPr lang="en-US" sz="800" b="0" u="none" dirty="0">
              <a:solidFill>
                <a:schemeClr val="bg1">
                  <a:lumMod val="50000"/>
                </a:schemeClr>
              </a:solidFill>
              <a:latin typeface="Font Awesome 5 Brands Regular" panose="02000503000000000000" pitchFamily="50" charset="0"/>
              <a:cs typeface="FiraGO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66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524" rtl="0" eaLnBrk="1" latinLnBrk="0" hangingPunct="1">
        <a:lnSpc>
          <a:spcPct val="90000"/>
        </a:lnSpc>
        <a:spcBef>
          <a:spcPct val="0"/>
        </a:spcBef>
        <a:buNone/>
        <a:defRPr sz="4401" b="1" kern="1200">
          <a:solidFill>
            <a:srgbClr val="075F42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</p:titleStyle>
    <p:bodyStyle>
      <a:lvl1pPr marL="228630" indent="-228630" algn="l" defTabSz="91452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  <a:lvl2pPr marL="685892" indent="-228630" algn="l" defTabSz="914524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lang="en-US" sz="24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2pPr>
      <a:lvl3pPr marL="1143154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lang="en-US" sz="20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3pPr>
      <a:lvl4pPr marL="1600416" indent="-228630" algn="l" defTabSz="914524" rtl="0" eaLnBrk="1" latinLnBrk="0" hangingPunct="1">
        <a:lnSpc>
          <a:spcPct val="90000"/>
        </a:lnSpc>
        <a:spcBef>
          <a:spcPts val="500"/>
        </a:spcBef>
        <a:buFont typeface="LucidaGrande" charset="0"/>
        <a:buChar char="□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4pPr>
      <a:lvl5pPr marL="2057678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5pPr>
      <a:lvl6pPr marL="2514940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0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6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24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8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4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08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7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3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9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34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35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7" Type="http://schemas.openxmlformats.org/officeDocument/2006/relationships/image" Target="../media/image2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customXml" Target="../ink/ink5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Meta-Analysis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Fixed-, Random-, and Equal-Effects Models</a:t>
            </a:r>
          </a:p>
          <a:p>
            <a:r>
              <a:rPr lang="en-US" dirty="0"/>
              <a:t>Study Weights</a:t>
            </a:r>
          </a:p>
        </p:txBody>
      </p:sp>
    </p:spTree>
    <p:extLst>
      <p:ext uri="{BB962C8B-B14F-4D97-AF65-F5344CB8AC3E}">
        <p14:creationId xmlns:p14="http://schemas.microsoft.com/office/powerpoint/2010/main" val="332276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 Forest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792" y="1304325"/>
            <a:ext cx="8676414" cy="555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5FC4-F683-6642-8700-6F8578EF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these study outcomes differ?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A267D1-CBAC-E241-84C0-2E677C579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633" y="1333952"/>
            <a:ext cx="8526734" cy="48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33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79FC-CAE2-7C4A-8E50-0AC050E5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Effects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CF634-5DF7-7C49-9C3E-45B36403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68400"/>
            <a:ext cx="7881257" cy="4845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0DC9FC-0865-A04A-9E9C-483CD08344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74"/>
          <a:stretch/>
        </p:blipFill>
        <p:spPr>
          <a:xfrm>
            <a:off x="5802086" y="2616203"/>
            <a:ext cx="2514600" cy="29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79FC-CAE2-7C4A-8E50-0AC050E5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Effects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28B4E-5CFC-954F-8605-CC0477D9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602014"/>
            <a:ext cx="74168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5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600C-9F09-474F-994A-DB26BE5FB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3646C-5801-E846-8593-797B1706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521" y="1210127"/>
            <a:ext cx="8274957" cy="49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B107-7DF0-E945-BDBB-C162FABD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CF868-BE21-2C45-9C44-65262D953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495878"/>
            <a:ext cx="75946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07DB-58E0-F847-A070-E4F6D434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Heterogeneity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627AE-D3E7-AF46-9649-31E17600C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the true outcomes are actually homogeneous (equal), then </a:t>
                </a:r>
                <a:r>
                  <a:rPr lang="en-US" i="1" dirty="0"/>
                  <a:t>Q</a:t>
                </a:r>
                <a:r>
                  <a:rPr lang="en-US" dirty="0"/>
                  <a:t> follows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distribution with </a:t>
                </a:r>
                <a:r>
                  <a:rPr lang="en-US" i="1" dirty="0"/>
                  <a:t>k</a:t>
                </a:r>
                <a:r>
                  <a:rPr lang="en-US" dirty="0"/>
                  <a:t> – 1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627AE-D3E7-AF46-9649-31E17600C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731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EF7796-B459-E847-B0C3-C9A3AD00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0"/>
            <a:ext cx="10902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8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C79E-2AEE-A94F-8F7C-F11AD82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683BE-ABE0-EF4D-B14B-71B810A50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Q</a:t>
            </a:r>
            <a:r>
              <a:rPr lang="en-US" dirty="0"/>
              <a:t> = 152.23</a:t>
            </a:r>
          </a:p>
          <a:p>
            <a:endParaRPr lang="en-US" dirty="0"/>
          </a:p>
          <a:p>
            <a:r>
              <a:rPr lang="en-US" dirty="0"/>
              <a:t>df = 12</a:t>
            </a:r>
          </a:p>
          <a:p>
            <a:endParaRPr lang="en-US" dirty="0"/>
          </a:p>
          <a:p>
            <a:r>
              <a:rPr lang="en-US" dirty="0"/>
              <a:t>For df = 12, </a:t>
            </a:r>
            <a:r>
              <a:rPr lang="el-GR" dirty="0"/>
              <a:t>α</a:t>
            </a:r>
            <a:r>
              <a:rPr lang="en-US" dirty="0"/>
              <a:t> = .05 at 21.03</a:t>
            </a:r>
          </a:p>
          <a:p>
            <a:endParaRPr lang="en-US" dirty="0"/>
          </a:p>
          <a:p>
            <a:r>
              <a:rPr lang="en-US" dirty="0"/>
              <a:t>p &lt; .0001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0C8F3-FA28-CB43-BACB-BFF177CE8348}"/>
              </a:ext>
            </a:extLst>
          </p:cNvPr>
          <p:cNvSpPr/>
          <p:nvPr/>
        </p:nvSpPr>
        <p:spPr>
          <a:xfrm>
            <a:off x="6773333" y="2912575"/>
            <a:ext cx="52597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202122"/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Is the equal effects model a good fit for these data?</a:t>
            </a:r>
            <a:endParaRPr lang="en-US" sz="3000" dirty="0">
              <a:latin typeface="FiraGO" panose="020B0503050000020004" pitchFamily="34" charset="0"/>
              <a:cs typeface="FiraGO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1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7392-6F0F-FB43-A544-0CC181F4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Note: Do not use the Q test to choose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863F9-2BEB-6D4F-9726-28EBCE1E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267"/>
            <a:ext cx="10515600" cy="3812802"/>
          </a:xfrm>
        </p:spPr>
        <p:txBody>
          <a:bodyPr/>
          <a:lstStyle/>
          <a:p>
            <a:r>
              <a:rPr lang="en-US" dirty="0"/>
              <a:t>In general, I don’t think the </a:t>
            </a:r>
            <a:r>
              <a:rPr lang="en-US" i="1" dirty="0"/>
              <a:t>Q</a:t>
            </a:r>
            <a:r>
              <a:rPr lang="en-US" dirty="0"/>
              <a:t> test itself is useful</a:t>
            </a:r>
          </a:p>
          <a:p>
            <a:endParaRPr lang="en-US" dirty="0"/>
          </a:p>
          <a:p>
            <a:r>
              <a:rPr lang="en-US" dirty="0"/>
              <a:t>We should basically always assume that true outcomes are heterogeneous and model appropriately</a:t>
            </a:r>
          </a:p>
        </p:txBody>
      </p:sp>
    </p:spTree>
    <p:extLst>
      <p:ext uri="{BB962C8B-B14F-4D97-AF65-F5344CB8AC3E}">
        <p14:creationId xmlns:p14="http://schemas.microsoft.com/office/powerpoint/2010/main" val="174607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4327-9ADE-4114-9DD4-B28CD957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37C3C-2A0C-463B-9CA5-32D7A72103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A meta-analysis is a </a:t>
                </a:r>
                <a:r>
                  <a:rPr lang="en-US" b="1" dirty="0"/>
                  <a:t>regression model</a:t>
                </a:r>
                <a:endParaRPr lang="en-US" dirty="0"/>
              </a:p>
              <a:p>
                <a:pPr lvl="1"/>
                <a:r>
                  <a:rPr lang="en-US" dirty="0"/>
                  <a:t>All meta-analyses are </a:t>
                </a:r>
                <a:br>
                  <a:rPr lang="en-US" dirty="0"/>
                </a:br>
                <a:r>
                  <a:rPr lang="en-US" dirty="0"/>
                  <a:t>“meta-regressions”</a:t>
                </a:r>
              </a:p>
              <a:p>
                <a:pPr lvl="1"/>
                <a:r>
                  <a:rPr lang="en-US" dirty="0"/>
                  <a:t>Response variable (dependent/outcome variable): </a:t>
                </a:r>
                <a:br>
                  <a:rPr lang="en-US" dirty="0"/>
                </a:br>
                <a:r>
                  <a:rPr lang="en-US" b="1" dirty="0"/>
                  <a:t>Observed effect size</a:t>
                </a:r>
                <a:endParaRPr lang="en-US" dirty="0"/>
              </a:p>
              <a:p>
                <a:r>
                  <a:rPr lang="en-US" dirty="0"/>
                  <a:t>Assume observed effect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some combination of the true underlying effect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plus some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37C3C-2A0C-463B-9CA5-32D7A7210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046" b="-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How normal is the normal distribution? | The Accad &amp; Koka ...">
            <a:extLst>
              <a:ext uri="{FF2B5EF4-FFF2-40B4-BE49-F238E27FC236}">
                <a16:creationId xmlns:a16="http://schemas.microsoft.com/office/drawing/2014/main" id="{AEE2AB88-5797-6741-A7F3-C3AA8D56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4361" y="2308301"/>
            <a:ext cx="6247639" cy="29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427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41B2-0E5F-5D4E-9071-B3703880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these study outcomes differ?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808DF-5EE7-9A4B-B4DC-52C2FA7CFB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82" y="1473198"/>
            <a:ext cx="7909635" cy="468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E7A4-A317-674B-AC07-FA69420C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A2188-8171-8F4C-9571-548D363B44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661" y="1077114"/>
            <a:ext cx="8334677" cy="5679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0BFE2-4DAA-FC47-BFF0-3572C23A90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9430" y="2997199"/>
            <a:ext cx="2590708" cy="33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25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8C27-8763-0943-A018-9F825820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2EF5-9A7A-814C-BB59-B8FF8833B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258" y="1286384"/>
            <a:ext cx="8481483" cy="52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5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8C27-8763-0943-A018-9F825820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2EF5-9A7A-814C-BB59-B8FF8833B4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5258" y="1286384"/>
            <a:ext cx="8481483" cy="52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2DB3-A910-4C37-AA21-A4212E9C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effects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290AB5-0008-4FE4-9359-2847F9D1E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4"/>
                <a:ext cx="10515600" cy="47841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SE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290AB5-0008-4FE4-9359-2847F9D1E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4"/>
                <a:ext cx="10515600" cy="478411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35AA42-D421-44CB-B1B4-6FFD7BA679B1}"/>
                  </a:ext>
                </a:extLst>
              </p14:cNvPr>
              <p14:cNvContentPartPr/>
              <p14:nvPr/>
            </p14:nvContentPartPr>
            <p14:xfrm>
              <a:off x="7032502" y="3236444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35AA42-D421-44CB-B1B4-6FFD7BA679B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14502" y="321844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BFCB88B-688B-4100-9F1C-9FDA3D9E1954}"/>
                  </a:ext>
                </a:extLst>
              </p14:cNvPr>
              <p14:cNvContentPartPr/>
              <p14:nvPr/>
            </p14:nvContentPartPr>
            <p14:xfrm>
              <a:off x="6140062" y="655024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BFCB88B-688B-4100-9F1C-9FDA3D9E195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22422" y="653260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25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B41C-F419-C54D-ADAA-CF815C613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effects models as multilevel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4F6B32-B3B5-4B41-8A7D-8E46870954F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91733"/>
                <a:ext cx="5181600" cy="45852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4F6B32-B3B5-4B41-8A7D-8E4687095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91733"/>
                <a:ext cx="5181600" cy="458523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51AB1B9-73C5-F244-8DC0-A2CF6F9BB2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b="1" dirty="0"/>
                  <a:t>This looks like a multilevel regression model!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meta-analysis, we 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rather than estimating it from the data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51AB1B9-73C5-F244-8DC0-A2CF6F9BB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45" t="-2046"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B8F89E7D-22AB-BD46-B0FB-2AB58809E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4546600"/>
            <a:ext cx="12192000" cy="14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8EAA7-65DB-F845-9DA3-9B09A87444F7}"/>
              </a:ext>
            </a:extLst>
          </p:cNvPr>
          <p:cNvSpPr/>
          <p:nvPr/>
        </p:nvSpPr>
        <p:spPr>
          <a:xfrm>
            <a:off x="9364133" y="4995333"/>
            <a:ext cx="2675467" cy="2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44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DAEE-578B-47E7-85B4-BD90BDD5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 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30568-8188-4CDD-8921-1867E4EEE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4"/>
                <a:ext cx="10515600" cy="46258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fields use the symbol </a:t>
                </a:r>
                <a14:m>
                  <m:oMath xmlns:m="http://schemas.openxmlformats.org/officeDocument/2006/math">
                    <m:r>
                      <a:rPr lang="en-US" sz="66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for the random effects (heterogeneity) standard deviation</a:t>
                </a:r>
              </a:p>
              <a:p>
                <a:endParaRPr lang="en-US" dirty="0"/>
              </a:p>
              <a:p>
                <a:r>
                  <a:rPr lang="en-US" dirty="0"/>
                  <a:t>I/O psychology and management (Hunter-Schmidt tradition) often instead use:</a:t>
                </a:r>
              </a:p>
              <a:p>
                <a:pPr marL="457262" lvl="1" indent="0" algn="ctr">
                  <a:buNone/>
                </a:pPr>
                <a:r>
                  <a:rPr lang="en-US" sz="4400" i="1" dirty="0" err="1"/>
                  <a:t>SD</a:t>
                </a:r>
                <a:r>
                  <a:rPr lang="en-US" sz="4400" i="1" baseline="-25000" dirty="0" err="1"/>
                  <a:t>res</a:t>
                </a:r>
                <a:r>
                  <a:rPr lang="en-US" sz="4400" i="1" baseline="-25000" dirty="0"/>
                  <a:t>		</a:t>
                </a:r>
                <a:r>
                  <a:rPr lang="en-US" sz="4400" dirty="0"/>
                  <a:t>SD</a:t>
                </a:r>
                <a:r>
                  <a:rPr lang="el-GR" sz="4400" i="1" baseline="-25000" dirty="0"/>
                  <a:t>ρ</a:t>
                </a:r>
                <a:r>
                  <a:rPr lang="en-US" sz="4400" i="1" baseline="-25000" dirty="0"/>
                  <a:t>		</a:t>
                </a:r>
                <a:r>
                  <a:rPr lang="en-US" sz="4400" dirty="0"/>
                  <a:t>SD</a:t>
                </a:r>
                <a:r>
                  <a:rPr lang="en-US" sz="4400" i="1" baseline="-25000" dirty="0"/>
                  <a:t>𝛿</a:t>
                </a:r>
              </a:p>
              <a:p>
                <a:pPr lvl="1"/>
                <a:endParaRPr lang="en-US" i="1" baseline="-25000" dirty="0"/>
              </a:p>
              <a:p>
                <a:r>
                  <a:rPr lang="en-US" dirty="0"/>
                  <a:t>I prefer to consistently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30568-8188-4CDD-8921-1867E4EEE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4"/>
                <a:ext cx="10515600" cy="4625855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330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4F1F-9AC8-C94C-9D4B-D1FEB29B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F4FC0-3614-BC48-B284-97CB0ACC7D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1"/>
          <a:stretch/>
        </p:blipFill>
        <p:spPr>
          <a:xfrm>
            <a:off x="1575858" y="1077114"/>
            <a:ext cx="9040283" cy="55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8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BCE32-E0D4-9342-9107-58C42E2C4D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336" y="0"/>
            <a:ext cx="938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9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BCE32-E0D4-9342-9107-58C42E2C4D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336" y="0"/>
            <a:ext cx="938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7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4327-9ADE-4114-9DD4-B28CD957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37C3C-2A0C-463B-9CA5-32D7A721036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Let’s focus on sampling error</a:t>
                </a:r>
              </a:p>
              <a:p>
                <a:pPr lvl="1"/>
                <a:r>
                  <a:rPr lang="en-US" dirty="0"/>
                  <a:t>We assume that sampling errors are normally distributed</a:t>
                </a:r>
              </a:p>
              <a:p>
                <a:endParaRPr lang="en-US" dirty="0"/>
              </a:p>
              <a:p>
                <a:r>
                  <a:rPr lang="en-US" dirty="0"/>
                  <a:t>On average, sampling errors cancel out to zero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i="1" dirty="0"/>
                  <a:t>SD</a:t>
                </a:r>
                <a:r>
                  <a:rPr lang="en-US" dirty="0"/>
                  <a:t> of sampling errors is the standard error of the effect size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37C3C-2A0C-463B-9CA5-32D7A7210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094" r="-1176" b="-2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070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4804-946C-4A48-A310-7CE6F508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RE model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3DB1A-B248-A541-A98A-F5E4CA68FD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is the estimated </a:t>
                </a:r>
                <a:r>
                  <a:rPr lang="en-US" b="1" dirty="0"/>
                  <a:t>average</a:t>
                </a:r>
                <a:r>
                  <a:rPr lang="en-US" dirty="0"/>
                  <a:t> outcome </a:t>
                </a:r>
              </a:p>
              <a:p>
                <a:pPr lvl="1"/>
                <a:r>
                  <a:rPr lang="en-US" dirty="0"/>
                  <a:t>In the EE model,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the </a:t>
                </a:r>
                <a:r>
                  <a:rPr lang="en-US" dirty="0"/>
                  <a:t>estimated outcome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estimates the </a:t>
                </a:r>
                <a:r>
                  <a:rPr lang="en-US" b="1" dirty="0"/>
                  <a:t>total</a:t>
                </a:r>
                <a:r>
                  <a:rPr lang="en-US" dirty="0"/>
                  <a:t> SD (heterogeneity) of the true outcomes</a:t>
                </a:r>
              </a:p>
              <a:p>
                <a:pPr lvl="1"/>
                <a:r>
                  <a:rPr lang="en-US" dirty="0"/>
                  <a:t>Variability due to sampling error removed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variance; for interpretability, I recommend focusing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Heterogeneity may be due to random or unmodeled systematic differences between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3DB1A-B248-A541-A98A-F5E4CA68FD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85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95% confidence interval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FD35E3-9BFB-334A-A137-75EA645B84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341" y="1140095"/>
            <a:ext cx="8333317" cy="57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4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95% confidence interval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FD35E3-9BFB-334A-A137-75EA645B84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341" y="1140095"/>
            <a:ext cx="8333317" cy="57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44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95% prediction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FD35E3-9BFB-334A-A137-75EA645B84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9342" y="1140095"/>
            <a:ext cx="8333315" cy="57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95% prediction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7FB3211-A393-1445-B90C-528DFFB4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5"/>
                <a:ext cx="10515600" cy="471158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Interval where approximately 95% of the true outcomes are estimated/predicted to fall</a:t>
                </a:r>
              </a:p>
              <a:p>
                <a:endParaRPr lang="en-US" dirty="0"/>
              </a:p>
              <a:p>
                <a:r>
                  <a:rPr lang="en-US" dirty="0"/>
                  <a:t>Hunter-Schmidt “credibility interval”</a:t>
                </a:r>
              </a:p>
              <a:p>
                <a:pPr lvl="1"/>
                <a:r>
                  <a:rPr lang="en-US" dirty="0"/>
                  <a:t>Uses point estimates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marL="4572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±1.96 × </m:t>
                      </m:r>
                      <m:acc>
                        <m:accPr>
                          <m:chr m:val="̂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r>
                  <a:rPr lang="en-US" dirty="0" err="1"/>
                  <a:t>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−0.71±1.96 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.56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=−1.80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0.37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Back-transformed: 0.16 to 1.45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7FB3211-A393-1445-B90C-528DFFB4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5"/>
                <a:ext cx="10515600" cy="4711580"/>
              </a:xfrm>
              <a:blipFill>
                <a:blip r:embed="rId3"/>
                <a:stretch>
                  <a:fillRect l="-1086" t="-2151"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6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95% prediction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0D4BB0-E56B-5543-8D5E-4F528C2FB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24561" b="-40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7FB3211-A393-1445-B90C-528DFFB460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5"/>
                <a:ext cx="10515600" cy="471158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Hunter-Schmidt “credibility interval” ignores uncertainty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(i.e.,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A better interval:</a:t>
                </a:r>
              </a:p>
              <a:p>
                <a:pPr marL="4572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±1.96×</m:t>
                      </m:r>
                      <m:rad>
                        <m:radPr>
                          <m:degHide m:val="on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</m:e>
                            <m:sup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</m:rad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r>
                  <a:rPr lang="en-US" dirty="0" err="1"/>
                  <a:t>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−0.71±1.96 </m:t>
                    </m:r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56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.18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i="1" dirty="0" smtClean="0">
                        <a:latin typeface="Cambria Math" panose="02040503050406030204" pitchFamily="18" charset="0"/>
                      </a:rPr>
                      <m:t>=−1.8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6,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0.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Back-transformed: 0.16 to 1.54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7FB3211-A393-1445-B90C-528DFFB46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5"/>
                <a:ext cx="10515600" cy="4711580"/>
              </a:xfrm>
              <a:blipFill>
                <a:blip r:embed="rId3"/>
                <a:stretch>
                  <a:fillRect l="-108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867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E639-22DF-AD48-9DF7-C675CB59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9830E-5DAE-784A-B9FD-649281109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683005"/>
          </a:xfrm>
        </p:spPr>
        <p:txBody>
          <a:bodyPr>
            <a:normAutofit/>
          </a:bodyPr>
          <a:lstStyle/>
          <a:p>
            <a:r>
              <a:rPr lang="en-US" dirty="0"/>
              <a:t>You often will see papers refer to a “fixed effects model”</a:t>
            </a:r>
          </a:p>
          <a:p>
            <a:endParaRPr lang="en-US" dirty="0"/>
          </a:p>
          <a:p>
            <a:r>
              <a:rPr lang="en-US" dirty="0"/>
              <a:t>This is usually a misnomer</a:t>
            </a:r>
          </a:p>
          <a:p>
            <a:pPr lvl="1"/>
            <a:r>
              <a:rPr lang="en-US" dirty="0"/>
              <a:t>They mean the equal effects model</a:t>
            </a:r>
          </a:p>
          <a:p>
            <a:pPr lvl="1"/>
            <a:endParaRPr lang="en-US" dirty="0"/>
          </a:p>
          <a:p>
            <a:r>
              <a:rPr lang="en-US" dirty="0"/>
              <a:t>Equal-effects model (EE)</a:t>
            </a:r>
          </a:p>
          <a:p>
            <a:pPr lvl="1"/>
            <a:r>
              <a:rPr lang="en-US" b="1" dirty="0"/>
              <a:t>Assume all samples have same true effect size</a:t>
            </a:r>
          </a:p>
          <a:p>
            <a:pPr lvl="1"/>
            <a:r>
              <a:rPr lang="en-US" dirty="0"/>
              <a:t>No heterogeneity</a:t>
            </a:r>
          </a:p>
          <a:p>
            <a:pPr lvl="1"/>
            <a:r>
              <a:rPr lang="en-US" dirty="0"/>
              <a:t>Only source of variability is sampling error </a:t>
            </a:r>
          </a:p>
          <a:p>
            <a:pPr lvl="1"/>
            <a:r>
              <a:rPr lang="en-US" dirty="0"/>
              <a:t>Can test if this is a reasonable assumption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49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6A0B-377B-44DD-9627-5D9B05A4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Fixed, Random, and Equal Effects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15BF-53B3-4510-9E69-EF62881C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7114"/>
            <a:ext cx="10515600" cy="4938381"/>
          </a:xfrm>
        </p:spPr>
        <p:txBody>
          <a:bodyPr>
            <a:noAutofit/>
          </a:bodyPr>
          <a:lstStyle/>
          <a:p>
            <a:r>
              <a:rPr lang="en-US" dirty="0"/>
              <a:t>Equal-effects model (EE)</a:t>
            </a:r>
          </a:p>
          <a:p>
            <a:pPr lvl="1"/>
            <a:r>
              <a:rPr lang="en-US" dirty="0"/>
              <a:t>Assume all samples have same true effect size</a:t>
            </a:r>
          </a:p>
          <a:p>
            <a:pPr lvl="1"/>
            <a:r>
              <a:rPr lang="en-US" dirty="0"/>
              <a:t>No heterogeneity</a:t>
            </a:r>
          </a:p>
          <a:p>
            <a:pPr lvl="1"/>
            <a:r>
              <a:rPr lang="en-US" dirty="0"/>
              <a:t>Only source of variability is sampling error </a:t>
            </a:r>
          </a:p>
          <a:p>
            <a:pPr lvl="1"/>
            <a:r>
              <a:rPr lang="en-US" dirty="0"/>
              <a:t>Can test if this is a reasonable assumption</a:t>
            </a:r>
          </a:p>
          <a:p>
            <a:pPr lvl="1"/>
            <a:endParaRPr lang="en-US" dirty="0"/>
          </a:p>
          <a:p>
            <a:r>
              <a:rPr lang="en-US" dirty="0"/>
              <a:t>Fixed-effects model (FE)</a:t>
            </a:r>
          </a:p>
          <a:p>
            <a:pPr lvl="1"/>
            <a:r>
              <a:rPr lang="en-US" b="1" dirty="0"/>
              <a:t>Does not assume all samples have same true effect size!</a:t>
            </a:r>
          </a:p>
          <a:p>
            <a:pPr lvl="1"/>
            <a:r>
              <a:rPr lang="en-US" dirty="0"/>
              <a:t>Use FE when you are only interested in the included samples</a:t>
            </a:r>
          </a:p>
          <a:p>
            <a:pPr lvl="2"/>
            <a:r>
              <a:rPr lang="en-US" dirty="0"/>
              <a:t>What is the mean of these samples?</a:t>
            </a:r>
          </a:p>
          <a:p>
            <a:pPr lvl="2"/>
            <a:r>
              <a:rPr lang="en-US" dirty="0"/>
              <a:t>Not generalizing to a broader population</a:t>
            </a:r>
          </a:p>
          <a:p>
            <a:pPr lvl="1"/>
            <a:r>
              <a:rPr lang="en-US" dirty="0"/>
              <a:t>Estimated using the same formulas as EE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A4D5BF8-656D-438D-AE7E-F111F2A9DAA2}"/>
                  </a:ext>
                </a:extLst>
              </p14:cNvPr>
              <p14:cNvContentPartPr/>
              <p14:nvPr/>
            </p14:nvContentPartPr>
            <p14:xfrm>
              <a:off x="4441860" y="68422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A4D5BF8-656D-438D-AE7E-F111F2A9DAA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23860" y="68242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972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6A0B-377B-44DD-9627-5D9B05A4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Fixed, Random, and Equal Effects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015BF-53B3-4510-9E69-EF62881CA2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4"/>
                <a:ext cx="10515600" cy="474015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Random-effects model (EE)</a:t>
                </a:r>
              </a:p>
              <a:p>
                <a:pPr lvl="1"/>
                <a:r>
                  <a:rPr lang="en-US" dirty="0"/>
                  <a:t>Does not assume all samples have same true effect size</a:t>
                </a:r>
              </a:p>
              <a:p>
                <a:pPr lvl="1"/>
                <a:r>
                  <a:rPr lang="en-US" dirty="0"/>
                  <a:t>Assume samples come from some broader population of (possible) studies</a:t>
                </a:r>
              </a:p>
              <a:p>
                <a:pPr lvl="1"/>
                <a:r>
                  <a:rPr lang="en-US" dirty="0"/>
                  <a:t>Observed variability = True heterogeneity + sampling error </a:t>
                </a:r>
              </a:p>
              <a:p>
                <a:pPr lvl="1"/>
                <a:r>
                  <a:rPr lang="en-US" dirty="0"/>
                  <a:t>Estimate the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or SD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) of the true heterogeneity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the “random effects SD”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015BF-53B3-4510-9E69-EF62881CA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4"/>
                <a:ext cx="10515600" cy="4740155"/>
              </a:xfrm>
              <a:blipFill>
                <a:blip r:embed="rId2"/>
                <a:stretch>
                  <a:fillRect l="-1043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569633-18ED-47DF-9E6C-FB5F618C4CF4}"/>
                  </a:ext>
                </a:extLst>
              </p14:cNvPr>
              <p14:cNvContentPartPr/>
              <p14:nvPr/>
            </p14:nvContentPartPr>
            <p14:xfrm>
              <a:off x="1662300" y="273245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569633-18ED-47DF-9E6C-FB5F618C4C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4660" y="27148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B6F5AF-DBFF-4BD1-888C-B09D7F451C12}"/>
                  </a:ext>
                </a:extLst>
              </p14:cNvPr>
              <p14:cNvContentPartPr/>
              <p14:nvPr/>
            </p14:nvContentPartPr>
            <p14:xfrm>
              <a:off x="1262340" y="428621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B6F5AF-DBFF-4BD1-888C-B09D7F451C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4340" y="42682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2731E3-A5DE-406B-9EDA-5E8322E492B9}"/>
                  </a:ext>
                </a:extLst>
              </p14:cNvPr>
              <p14:cNvContentPartPr/>
              <p14:nvPr/>
            </p14:nvContentPartPr>
            <p14:xfrm>
              <a:off x="3335220" y="591197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2731E3-A5DE-406B-9EDA-5E8322E492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7220" y="58943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165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EE66-8DEF-4CB7-8D99-B2AE99B9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of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DF569A-68D1-47A1-886C-9735148610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4"/>
                <a:ext cx="10515600" cy="48544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Sample estimates of SE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Estimate SE using mean effect size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Sample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effective sample size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Include/exclude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DF569A-68D1-47A1-886C-9735148610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4"/>
                <a:ext cx="10515600" cy="4854455"/>
              </a:xfrm>
              <a:blipFill>
                <a:blip r:embed="rId2"/>
                <a:stretch>
                  <a:fillRect l="-1086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639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7FC8-BF83-4CAE-9EDF-A91F156F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Meta-Analysis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75FF18A-5884-4511-8DDC-FBA9AB452E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4"/>
                <a:ext cx="10515600" cy="4854455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Putting these assumptions together, we can write a basic meta-analysis model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studies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and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SE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75FF18A-5884-4511-8DDC-FBA9AB452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4"/>
                <a:ext cx="10515600" cy="4854455"/>
              </a:xfrm>
              <a:blipFill>
                <a:blip r:embed="rId2"/>
                <a:stretch>
                  <a:fillRect l="-1086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13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7791" y="1304325"/>
            <a:ext cx="8676417" cy="55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3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4D9B6-1024-B64B-9616-39F774F27F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929" y="0"/>
            <a:ext cx="10714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8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791" y="1304325"/>
            <a:ext cx="8676416" cy="555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3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 Forest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791" y="1304325"/>
            <a:ext cx="8676416" cy="555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6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1560-867F-AD4E-BAC2-B33037D8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BCG Vaccine Forest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9290-9FCF-1144-8605-A951908062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7792" y="1304325"/>
            <a:ext cx="8676414" cy="555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48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DFCDA9A-08C7-464F-BC0C-6BFBE80981C8}" vid="{685F6AD9-4AE4-431C-BC78-AF001F8293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10C8780454A64385BF21049B1850C5" ma:contentTypeVersion="7" ma:contentTypeDescription="Create a new document." ma:contentTypeScope="" ma:versionID="47a68a81adc4e0e7972bb95a1a99f0b4">
  <xsd:schema xmlns:xsd="http://www.w3.org/2001/XMLSchema" xmlns:xs="http://www.w3.org/2001/XMLSchema" xmlns:p="http://schemas.microsoft.com/office/2006/metadata/properties" xmlns:ns2="d0331357-42e6-4e40-bf0a-1c2f9464db1b" targetNamespace="http://schemas.microsoft.com/office/2006/metadata/properties" ma:root="true" ma:fieldsID="01ec8d09ee7b5b75bd0cb813fd513e00" ns2:_="">
    <xsd:import namespace="d0331357-42e6-4e40-bf0a-1c2f9464d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331357-42e6-4e40-bf0a-1c2f9464db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F011C9-6572-4E3B-BA4C-E687532965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197415-BC9D-4352-8615-FFE6194E5163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E01F417-FF7B-490D-BC83-D2E21BA12BB0}">
  <ds:schemaRefs>
    <ds:schemaRef ds:uri="d0331357-42e6-4e40-bf0a-1c2f9464db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Teaching Slides</Template>
  <TotalTime>678</TotalTime>
  <Words>938</Words>
  <Application>Microsoft Macintosh PowerPoint</Application>
  <PresentationFormat>Widescreen</PresentationFormat>
  <Paragraphs>160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.AppleSystemUIFont</vt:lpstr>
      <vt:lpstr>Arial</vt:lpstr>
      <vt:lpstr>Calibri</vt:lpstr>
      <vt:lpstr>Cambria Math</vt:lpstr>
      <vt:lpstr>FiraGO</vt:lpstr>
      <vt:lpstr>Font Awesome 5 Brands Regular</vt:lpstr>
      <vt:lpstr>LucidaGrande</vt:lpstr>
      <vt:lpstr>Wingdings</vt:lpstr>
      <vt:lpstr>1_Office Theme</vt:lpstr>
      <vt:lpstr>Meta-Analysis Models</vt:lpstr>
      <vt:lpstr>Basic Meta-Analysis Model</vt:lpstr>
      <vt:lpstr>Basic Meta-Analysis Model</vt:lpstr>
      <vt:lpstr>Basic Meta-Analysis Model</vt:lpstr>
      <vt:lpstr>Example: BCG Vaccine</vt:lpstr>
      <vt:lpstr>PowerPoint Presentation</vt:lpstr>
      <vt:lpstr>Example: BCG Vaccine</vt:lpstr>
      <vt:lpstr>Example: BCG Vaccine Forest Plot</vt:lpstr>
      <vt:lpstr>Example: BCG Vaccine Forest Plot</vt:lpstr>
      <vt:lpstr>Example: BCG Vaccine Forest Plot</vt:lpstr>
      <vt:lpstr>Why do these study outcomes differ?</vt:lpstr>
      <vt:lpstr>Equal Effects Model</vt:lpstr>
      <vt:lpstr>Equal Effects Model</vt:lpstr>
      <vt:lpstr>Equal Effects Model</vt:lpstr>
      <vt:lpstr>Equal Effects Model</vt:lpstr>
      <vt:lpstr>Testing for Heterogeneity</vt:lpstr>
      <vt:lpstr>PowerPoint Presentation</vt:lpstr>
      <vt:lpstr>Example: BCG Vaccine</vt:lpstr>
      <vt:lpstr>Note: Do not use the Q test to choose a model</vt:lpstr>
      <vt:lpstr>Why do these study outcomes differ? </vt:lpstr>
      <vt:lpstr>Random effects model</vt:lpstr>
      <vt:lpstr>Random effects model</vt:lpstr>
      <vt:lpstr>Random effects model</vt:lpstr>
      <vt:lpstr>Random effects model</vt:lpstr>
      <vt:lpstr>Random effects models as multilevel models</vt:lpstr>
      <vt:lpstr>Terminology Note</vt:lpstr>
      <vt:lpstr>Example: BCG Vaccine</vt:lpstr>
      <vt:lpstr>PowerPoint Presentation</vt:lpstr>
      <vt:lpstr>PowerPoint Presentation</vt:lpstr>
      <vt:lpstr>Interpreting RE model results</vt:lpstr>
      <vt:lpstr>95% confidence interval for μ</vt:lpstr>
      <vt:lpstr>95% confidence interval for μ</vt:lpstr>
      <vt:lpstr>95% prediction interval for θ_i</vt:lpstr>
      <vt:lpstr>95% prediction interval for θ_i</vt:lpstr>
      <vt:lpstr>95% prediction interval for θ_i</vt:lpstr>
      <vt:lpstr>Fixed Effects Model</vt:lpstr>
      <vt:lpstr>Fixed, Random, and Equal Effects Models</vt:lpstr>
      <vt:lpstr>Fixed, Random, and Equal Effects Models</vt:lpstr>
      <vt:lpstr>Choices of weights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dc:creator>Brenton Wiernik</dc:creator>
  <cp:lastModifiedBy>Brenton Wiernik</cp:lastModifiedBy>
  <cp:revision>5</cp:revision>
  <dcterms:created xsi:type="dcterms:W3CDTF">2020-08-15T16:22:41Z</dcterms:created>
  <dcterms:modified xsi:type="dcterms:W3CDTF">2022-03-07T07:20:23Z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0x010100C510C8780454A64385BF21049B1850C5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xd_Signature">
    <vt:bool>false</vt:bool>
  </property>
</Properties>
</file>